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DB4F-BC47-2345-A6AB-96B2FD1F2CF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15DC6-F4CA-5A4C-B22D-D768BD37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2730" y="408953"/>
            <a:ext cx="2358888" cy="1618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Wine</a:t>
            </a:r>
          </a:p>
        </p:txBody>
      </p:sp>
      <p:sp>
        <p:nvSpPr>
          <p:cNvPr id="5" name="Oval 4"/>
          <p:cNvSpPr/>
          <p:nvPr/>
        </p:nvSpPr>
        <p:spPr>
          <a:xfrm>
            <a:off x="233417" y="2113462"/>
            <a:ext cx="1277459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" name="Oval 14"/>
          <p:cNvSpPr/>
          <p:nvPr/>
        </p:nvSpPr>
        <p:spPr>
          <a:xfrm>
            <a:off x="161048" y="3330470"/>
            <a:ext cx="1528480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7" name="Oval 16"/>
          <p:cNvSpPr/>
          <p:nvPr/>
        </p:nvSpPr>
        <p:spPr>
          <a:xfrm>
            <a:off x="1510877" y="3870495"/>
            <a:ext cx="1562252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designation</a:t>
            </a:r>
          </a:p>
        </p:txBody>
      </p:sp>
      <p:sp>
        <p:nvSpPr>
          <p:cNvPr id="19" name="Oval 18"/>
          <p:cNvSpPr/>
          <p:nvPr/>
        </p:nvSpPr>
        <p:spPr>
          <a:xfrm>
            <a:off x="3196399" y="4326833"/>
            <a:ext cx="1277459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20" name="Oval 19"/>
          <p:cNvSpPr/>
          <p:nvPr/>
        </p:nvSpPr>
        <p:spPr>
          <a:xfrm>
            <a:off x="4654265" y="4682555"/>
            <a:ext cx="1277459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1" name="Oval 20"/>
          <p:cNvSpPr/>
          <p:nvPr/>
        </p:nvSpPr>
        <p:spPr>
          <a:xfrm>
            <a:off x="5931724" y="4326834"/>
            <a:ext cx="1516125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22" name="Oval 21"/>
          <p:cNvSpPr/>
          <p:nvPr/>
        </p:nvSpPr>
        <p:spPr>
          <a:xfrm>
            <a:off x="7571120" y="3957083"/>
            <a:ext cx="1496809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region_1</a:t>
            </a:r>
          </a:p>
        </p:txBody>
      </p:sp>
      <p:sp>
        <p:nvSpPr>
          <p:cNvPr id="23" name="Oval 22"/>
          <p:cNvSpPr/>
          <p:nvPr/>
        </p:nvSpPr>
        <p:spPr>
          <a:xfrm>
            <a:off x="8848579" y="3482870"/>
            <a:ext cx="1569180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region_2</a:t>
            </a:r>
          </a:p>
        </p:txBody>
      </p:sp>
      <p:sp>
        <p:nvSpPr>
          <p:cNvPr id="24" name="Oval 23"/>
          <p:cNvSpPr/>
          <p:nvPr/>
        </p:nvSpPr>
        <p:spPr>
          <a:xfrm>
            <a:off x="10230679" y="2875358"/>
            <a:ext cx="1464539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variety</a:t>
            </a:r>
          </a:p>
        </p:txBody>
      </p:sp>
      <p:cxnSp>
        <p:nvCxnSpPr>
          <p:cNvPr id="31" name="Straight Connector 30"/>
          <p:cNvCxnSpPr>
            <a:stCxn id="4" idx="3"/>
            <a:endCxn id="24" idx="1"/>
          </p:cNvCxnSpPr>
          <p:nvPr/>
        </p:nvCxnSpPr>
        <p:spPr>
          <a:xfrm>
            <a:off x="6811618" y="1218268"/>
            <a:ext cx="3633538" cy="179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11618" y="2027582"/>
            <a:ext cx="1243166" cy="19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09119" y="1577009"/>
            <a:ext cx="2258810" cy="203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1" idx="0"/>
          </p:cNvCxnSpPr>
          <p:nvPr/>
        </p:nvCxnSpPr>
        <p:spPr>
          <a:xfrm>
            <a:off x="5869937" y="2027582"/>
            <a:ext cx="819850" cy="229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2"/>
            <a:endCxn id="20" idx="0"/>
          </p:cNvCxnSpPr>
          <p:nvPr/>
        </p:nvCxnSpPr>
        <p:spPr>
          <a:xfrm flipH="1">
            <a:off x="5292995" y="2027582"/>
            <a:ext cx="339179" cy="265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9" idx="0"/>
          </p:cNvCxnSpPr>
          <p:nvPr/>
        </p:nvCxnSpPr>
        <p:spPr>
          <a:xfrm flipH="1">
            <a:off x="3835129" y="2027582"/>
            <a:ext cx="1060969" cy="229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36071" y="2027582"/>
            <a:ext cx="1837351" cy="191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1"/>
          </p:cNvCxnSpPr>
          <p:nvPr/>
        </p:nvCxnSpPr>
        <p:spPr>
          <a:xfrm flipH="1">
            <a:off x="1657127" y="1218268"/>
            <a:ext cx="2795603" cy="2457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00607" y="829417"/>
            <a:ext cx="2931431" cy="168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468704" y="1658349"/>
            <a:ext cx="1277459" cy="910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winery</a:t>
            </a:r>
          </a:p>
        </p:txBody>
      </p:sp>
      <p:cxnSp>
        <p:nvCxnSpPr>
          <p:cNvPr id="56" name="Straight Connector 55"/>
          <p:cNvCxnSpPr>
            <a:endCxn id="55" idx="2"/>
          </p:cNvCxnSpPr>
          <p:nvPr/>
        </p:nvCxnSpPr>
        <p:spPr>
          <a:xfrm>
            <a:off x="6809118" y="1069938"/>
            <a:ext cx="3659586" cy="104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08382" y="820047"/>
            <a:ext cx="6400798" cy="3365912"/>
            <a:chOff x="808382" y="820047"/>
            <a:chExt cx="6400798" cy="3365912"/>
          </a:xfrm>
        </p:grpSpPr>
        <p:grpSp>
          <p:nvGrpSpPr>
            <p:cNvPr id="18" name="Group 17"/>
            <p:cNvGrpSpPr/>
            <p:nvPr/>
          </p:nvGrpSpPr>
          <p:grpSpPr>
            <a:xfrm>
              <a:off x="808382" y="861388"/>
              <a:ext cx="6400798" cy="3324571"/>
              <a:chOff x="808382" y="861388"/>
              <a:chExt cx="6400798" cy="33245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08382" y="2131735"/>
                <a:ext cx="2358888" cy="16186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Web Application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638258" y="2131734"/>
                <a:ext cx="2570922" cy="16186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Algorithm</a:t>
                </a: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3445566" y="2451652"/>
                <a:ext cx="901148" cy="66260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14398" y="3816627"/>
                <a:ext cx="202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Localhost Server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09927" y="3816627"/>
                <a:ext cx="202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14" name="U-Turn Arrow 13"/>
              <p:cNvSpPr/>
              <p:nvPr/>
            </p:nvSpPr>
            <p:spPr>
              <a:xfrm flipH="1">
                <a:off x="1722782" y="861388"/>
                <a:ext cx="4558747" cy="1179443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93768" y="3082442"/>
                <a:ext cx="136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User Inputs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91066" y="1148037"/>
                <a:ext cx="23688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Recommendation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(Output of algorithm)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127507" y="2598290"/>
              <a:ext cx="1364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Flask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3279" y="820047"/>
              <a:ext cx="1364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Flask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52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Wonhee Lee</dc:creator>
  <cp:lastModifiedBy>Lee, Wonhee</cp:lastModifiedBy>
  <cp:revision>12</cp:revision>
  <dcterms:created xsi:type="dcterms:W3CDTF">2018-03-28T18:36:06Z</dcterms:created>
  <dcterms:modified xsi:type="dcterms:W3CDTF">2018-04-18T16:32:08Z</dcterms:modified>
</cp:coreProperties>
</file>