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5720-C47A-4ED1-A5A6-DFED0B27B093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8D8E-BCDE-4999-8998-AC0D212A3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1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5720-C47A-4ED1-A5A6-DFED0B27B093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8D8E-BCDE-4999-8998-AC0D212A3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5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5720-C47A-4ED1-A5A6-DFED0B27B093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8D8E-BCDE-4999-8998-AC0D212A3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5720-C47A-4ED1-A5A6-DFED0B27B093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8D8E-BCDE-4999-8998-AC0D212A3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2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5720-C47A-4ED1-A5A6-DFED0B27B093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8D8E-BCDE-4999-8998-AC0D212A3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18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5720-C47A-4ED1-A5A6-DFED0B27B093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8D8E-BCDE-4999-8998-AC0D212A3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2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5720-C47A-4ED1-A5A6-DFED0B27B093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8D8E-BCDE-4999-8998-AC0D212A3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2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5720-C47A-4ED1-A5A6-DFED0B27B093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8D8E-BCDE-4999-8998-AC0D212A3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87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5720-C47A-4ED1-A5A6-DFED0B27B093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8D8E-BCDE-4999-8998-AC0D212A3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05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5720-C47A-4ED1-A5A6-DFED0B27B093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8D8E-BCDE-4999-8998-AC0D212A3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81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5720-C47A-4ED1-A5A6-DFED0B27B093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8D8E-BCDE-4999-8998-AC0D212A3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9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35720-C47A-4ED1-A5A6-DFED0B27B093}" type="datetimeFigureOut">
              <a:rPr lang="ko-KR" altLang="en-US" smtClean="0"/>
              <a:t>2019-11-27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D8D8E-BCDE-4999-8998-AC0D212A3B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61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7753962" y="1494535"/>
            <a:ext cx="381900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[CONFIG]</a:t>
            </a:r>
          </a:p>
          <a:p>
            <a:r>
              <a:rPr lang="en-US" altLang="ko-KR" sz="800" dirty="0"/>
              <a:t>#</a:t>
            </a:r>
            <a:r>
              <a:rPr lang="ko-KR" altLang="en-US" sz="800" dirty="0"/>
              <a:t>메인 </a:t>
            </a:r>
            <a:r>
              <a:rPr lang="ko-KR" altLang="en-US" sz="800" dirty="0" err="1"/>
              <a:t>모듈명</a:t>
            </a:r>
            <a:endParaRPr lang="ko-KR" altLang="en-US" sz="800" dirty="0"/>
          </a:p>
          <a:p>
            <a:r>
              <a:rPr lang="en-US" altLang="ko-KR" sz="800" dirty="0"/>
              <a:t>MODULE_NAME=PVR_Dock.exe</a:t>
            </a:r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#FTP </a:t>
            </a:r>
            <a:r>
              <a:rPr lang="ko-KR" altLang="en-US" sz="800" dirty="0"/>
              <a:t>서버 정보</a:t>
            </a:r>
          </a:p>
          <a:p>
            <a:r>
              <a:rPr lang="en-US" altLang="ko-KR" sz="800" dirty="0"/>
              <a:t>[SERVER]</a:t>
            </a:r>
          </a:p>
          <a:p>
            <a:r>
              <a:rPr lang="en-US" altLang="ko-KR" sz="800" dirty="0"/>
              <a:t>HOST=127.0.0.1</a:t>
            </a:r>
          </a:p>
          <a:p>
            <a:r>
              <a:rPr lang="en-US" altLang="ko-KR" sz="800" dirty="0"/>
              <a:t>PORT=21</a:t>
            </a:r>
          </a:p>
          <a:p>
            <a:r>
              <a:rPr lang="en-US" altLang="ko-KR" sz="800" dirty="0"/>
              <a:t>USERNAME=tm</a:t>
            </a:r>
          </a:p>
          <a:p>
            <a:r>
              <a:rPr lang="en-US" altLang="ko-KR" sz="800" dirty="0"/>
              <a:t>PASSWORD=tm</a:t>
            </a:r>
          </a:p>
          <a:p>
            <a:endParaRPr lang="en-US" altLang="ko-KR" sz="800" dirty="0"/>
          </a:p>
          <a:p>
            <a:r>
              <a:rPr lang="en-US" altLang="ko-KR" sz="800" dirty="0"/>
              <a:t>#FTP </a:t>
            </a:r>
            <a:r>
              <a:rPr lang="ko-KR" altLang="en-US" sz="800" dirty="0"/>
              <a:t>버전 체크 파일명</a:t>
            </a:r>
          </a:p>
          <a:p>
            <a:r>
              <a:rPr lang="en-US" altLang="ko-KR" sz="800" dirty="0"/>
              <a:t>VERSION_FILE=/PVR_Version.txt</a:t>
            </a:r>
          </a:p>
          <a:p>
            <a:r>
              <a:rPr lang="en-US" altLang="ko-KR" sz="800" dirty="0"/>
              <a:t>#FTP </a:t>
            </a:r>
            <a:r>
              <a:rPr lang="ko-KR" altLang="en-US" sz="800" dirty="0"/>
              <a:t>버전 체크 후 다른 경우 패치 파일명</a:t>
            </a:r>
          </a:p>
          <a:p>
            <a:r>
              <a:rPr lang="en-US" altLang="ko-KR" sz="800" dirty="0"/>
              <a:t>UPDATE_FILE=/PVR_Patch.exe</a:t>
            </a:r>
          </a:p>
          <a:p>
            <a:endParaRPr lang="en-US" altLang="ko-K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/>
              <a:t>업데이트 패치 파일을 다운 및 실행 까지가 업데이트 프로그램의 역할이며</a:t>
            </a:r>
            <a:r>
              <a:rPr lang="en-US" altLang="ko-KR" sz="800" dirty="0"/>
              <a:t>,  </a:t>
            </a:r>
            <a:r>
              <a:rPr lang="ko-KR" altLang="en-US" sz="800" dirty="0"/>
              <a:t>패치에 대한 처리는 패치 설치 파일에서 모든 처리를 한다</a:t>
            </a:r>
            <a:r>
              <a:rPr lang="en-US" altLang="ko-KR" sz="8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A8ED46-DEB0-4BFC-92B6-BCC5A32FF890}"/>
              </a:ext>
            </a:extLst>
          </p:cNvPr>
          <p:cNvGrpSpPr/>
          <p:nvPr/>
        </p:nvGrpSpPr>
        <p:grpSpPr>
          <a:xfrm>
            <a:off x="1216775" y="389581"/>
            <a:ext cx="6286395" cy="6159524"/>
            <a:chOff x="1216775" y="389581"/>
            <a:chExt cx="6286395" cy="6159524"/>
          </a:xfrm>
        </p:grpSpPr>
        <p:sp>
          <p:nvSpPr>
            <p:cNvPr id="4" name="순서도: 판단 3"/>
            <p:cNvSpPr/>
            <p:nvPr/>
          </p:nvSpPr>
          <p:spPr>
            <a:xfrm>
              <a:off x="4943330" y="3562303"/>
              <a:ext cx="1911928" cy="806335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FF0000"/>
                  </a:solidFill>
                </a:rPr>
                <a:t>FTP </a:t>
              </a:r>
              <a:r>
                <a:rPr lang="ko-KR" altLang="en-US" sz="800" dirty="0">
                  <a:solidFill>
                    <a:srgbClr val="FF0000"/>
                  </a:solidFill>
                </a:rPr>
                <a:t>서버의 </a:t>
              </a:r>
              <a:r>
                <a:rPr lang="en-US" altLang="ko-KR" sz="800" dirty="0">
                  <a:solidFill>
                    <a:srgbClr val="FF0000"/>
                  </a:solidFill>
                </a:rPr>
                <a:t>TXT </a:t>
              </a:r>
              <a:r>
                <a:rPr lang="ko-KR" altLang="en-US" sz="800" dirty="0">
                  <a:solidFill>
                    <a:srgbClr val="FF0000"/>
                  </a:solidFill>
                </a:rPr>
                <a:t>파일 버전 </a:t>
              </a:r>
              <a:r>
                <a:rPr lang="en-US" altLang="ko-KR" sz="800" dirty="0">
                  <a:solidFill>
                    <a:srgbClr val="FF0000"/>
                  </a:solidFill>
                </a:rPr>
                <a:t>&gt;</a:t>
              </a:r>
            </a:p>
            <a:p>
              <a:pPr algn="ctr"/>
              <a:r>
                <a:rPr lang="ko-KR" altLang="en-US" sz="800" dirty="0">
                  <a:solidFill>
                    <a:srgbClr val="FF0000"/>
                  </a:solidFill>
                </a:rPr>
                <a:t>모듈 버전</a:t>
              </a:r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2737785" y="1263840"/>
              <a:ext cx="1554481" cy="523701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UpdateLauncher.exe </a:t>
              </a: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숨김으로 실행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5215826" y="5417674"/>
              <a:ext cx="1388225" cy="529242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업데이트런처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프로그램 종료</a:t>
              </a:r>
            </a:p>
          </p:txBody>
        </p:sp>
        <p:sp>
          <p:nvSpPr>
            <p:cNvPr id="7" name="순서도: 대체 처리 6"/>
            <p:cNvSpPr/>
            <p:nvPr/>
          </p:nvSpPr>
          <p:spPr>
            <a:xfrm>
              <a:off x="2631798" y="2017386"/>
              <a:ext cx="1766454" cy="692867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Config.ini </a:t>
              </a:r>
            </a:p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ModuleName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</a:rPr>
                <a:t>모듈 버전 체크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통합런처</a:t>
              </a:r>
              <a:r>
                <a:rPr lang="ko-KR" altLang="en-US" sz="800" dirty="0">
                  <a:solidFill>
                    <a:schemeClr val="tx1"/>
                  </a:solidFill>
                </a:rPr>
                <a:t> 파일 버전 체크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대체 처리 7"/>
            <p:cNvSpPr/>
            <p:nvPr/>
          </p:nvSpPr>
          <p:spPr>
            <a:xfrm>
              <a:off x="2712610" y="3020494"/>
              <a:ext cx="1766454" cy="692867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FTP </a:t>
              </a:r>
              <a:r>
                <a:rPr lang="ko-KR" altLang="en-US" sz="800" dirty="0">
                  <a:solidFill>
                    <a:schemeClr val="tx1"/>
                  </a:solidFill>
                </a:rPr>
                <a:t>서버의 </a:t>
              </a:r>
              <a:r>
                <a:rPr lang="en-US" altLang="ko-KR" sz="800" dirty="0">
                  <a:solidFill>
                    <a:schemeClr val="tx1"/>
                  </a:solidFill>
                </a:rPr>
                <a:t>TXT </a:t>
              </a:r>
              <a:r>
                <a:rPr lang="ko-KR" altLang="en-US" sz="800" dirty="0">
                  <a:solidFill>
                    <a:schemeClr val="tx1"/>
                  </a:solidFill>
                </a:rPr>
                <a:t>파일 다운로드하여 버전 체크</a:t>
              </a:r>
            </a:p>
          </p:txBody>
        </p:sp>
        <p:sp>
          <p:nvSpPr>
            <p:cNvPr id="9" name="순서도: 판단 8"/>
            <p:cNvSpPr/>
            <p:nvPr/>
          </p:nvSpPr>
          <p:spPr>
            <a:xfrm>
              <a:off x="5067427" y="2133763"/>
              <a:ext cx="1770612" cy="806335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FTP </a:t>
              </a:r>
              <a:r>
                <a:rPr lang="ko-KR" altLang="en-US" sz="800" dirty="0">
                  <a:solidFill>
                    <a:schemeClr val="tx1"/>
                  </a:solidFill>
                </a:rPr>
                <a:t>접근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및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TXT </a:t>
              </a:r>
              <a:r>
                <a:rPr lang="ko-KR" altLang="en-US" sz="800" dirty="0">
                  <a:solidFill>
                    <a:schemeClr val="tx1"/>
                  </a:solidFill>
                </a:rPr>
                <a:t>파일 유무</a:t>
              </a:r>
            </a:p>
          </p:txBody>
        </p:sp>
        <p:cxnSp>
          <p:nvCxnSpPr>
            <p:cNvPr id="14" name="연결선: 꺾임 13"/>
            <p:cNvCxnSpPr>
              <a:stCxn id="5" idx="2"/>
              <a:endCxn id="7" idx="0"/>
            </p:cNvCxnSpPr>
            <p:nvPr/>
          </p:nvCxnSpPr>
          <p:spPr>
            <a:xfrm rot="5400000">
              <a:off x="3400104" y="1902463"/>
              <a:ext cx="229845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/>
            <p:cNvCxnSpPr>
              <a:stCxn id="7" idx="3"/>
              <a:endCxn id="9" idx="1"/>
            </p:cNvCxnSpPr>
            <p:nvPr/>
          </p:nvCxnSpPr>
          <p:spPr>
            <a:xfrm>
              <a:off x="4398252" y="2363820"/>
              <a:ext cx="669175" cy="17311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/>
            <p:cNvCxnSpPr>
              <a:stCxn id="9" idx="2"/>
              <a:endCxn id="8" idx="3"/>
            </p:cNvCxnSpPr>
            <p:nvPr/>
          </p:nvCxnSpPr>
          <p:spPr>
            <a:xfrm rot="5400000">
              <a:off x="5002484" y="2416679"/>
              <a:ext cx="426830" cy="14736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/>
            <p:cNvCxnSpPr>
              <a:stCxn id="9" idx="3"/>
              <a:endCxn id="6" idx="3"/>
            </p:cNvCxnSpPr>
            <p:nvPr/>
          </p:nvCxnSpPr>
          <p:spPr>
            <a:xfrm flipH="1">
              <a:off x="6604051" y="2536931"/>
              <a:ext cx="233988" cy="3145364"/>
            </a:xfrm>
            <a:prstGeom prst="bentConnector3">
              <a:avLst>
                <a:gd name="adj1" fmla="val -9769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/>
            <p:cNvCxnSpPr>
              <a:cxnSpLocks/>
              <a:stCxn id="8" idx="2"/>
              <a:endCxn id="4" idx="1"/>
            </p:cNvCxnSpPr>
            <p:nvPr/>
          </p:nvCxnSpPr>
          <p:spPr>
            <a:xfrm rot="16200000" flipH="1">
              <a:off x="4143528" y="3165669"/>
              <a:ext cx="252110" cy="13474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/>
            <p:cNvCxnSpPr>
              <a:stCxn id="4" idx="2"/>
              <a:endCxn id="6" idx="0"/>
            </p:cNvCxnSpPr>
            <p:nvPr/>
          </p:nvCxnSpPr>
          <p:spPr>
            <a:xfrm rot="16200000" flipH="1">
              <a:off x="5380098" y="4887833"/>
              <a:ext cx="1049036" cy="1064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/>
            <p:cNvCxnSpPr>
              <a:cxnSpLocks/>
              <a:stCxn id="4" idx="2"/>
              <a:endCxn id="61" idx="0"/>
            </p:cNvCxnSpPr>
            <p:nvPr/>
          </p:nvCxnSpPr>
          <p:spPr>
            <a:xfrm rot="5400000">
              <a:off x="4443232" y="3272754"/>
              <a:ext cx="360178" cy="25519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646845" y="3046455"/>
              <a:ext cx="856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오류</a:t>
              </a:r>
              <a:r>
                <a:rPr lang="en-US" altLang="ko-KR" sz="800" dirty="0"/>
                <a:t>.</a:t>
              </a:r>
            </a:p>
            <a:p>
              <a:r>
                <a:rPr lang="en-US" altLang="ko-KR" sz="800" dirty="0"/>
                <a:t>FTP </a:t>
              </a:r>
              <a:r>
                <a:rPr lang="ko-KR" altLang="en-US" sz="800" dirty="0"/>
                <a:t>접근 실패</a:t>
              </a:r>
              <a:r>
                <a:rPr lang="en-US" altLang="ko-KR" sz="800" dirty="0"/>
                <a:t>,</a:t>
              </a:r>
              <a:br>
                <a:rPr lang="en-US" altLang="ko-KR" sz="800" dirty="0"/>
              </a:br>
              <a:r>
                <a:rPr lang="en-US" altLang="ko-KR" sz="800" dirty="0"/>
                <a:t>TXT </a:t>
              </a:r>
              <a:r>
                <a:rPr lang="ko-KR" altLang="en-US" sz="800" dirty="0"/>
                <a:t>파일 없음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44626" y="4315099"/>
              <a:ext cx="9765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rgbClr val="FF0000"/>
                  </a:solidFill>
                </a:rPr>
                <a:t>버전이 다른 경우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32148" y="5154525"/>
              <a:ext cx="9765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rgbClr val="FF0000"/>
                  </a:solidFill>
                </a:rPr>
                <a:t>버전이 같은 경우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909939" y="3039205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정상</a:t>
              </a:r>
            </a:p>
          </p:txBody>
        </p:sp>
        <p:sp>
          <p:nvSpPr>
            <p:cNvPr id="25" name="순서도: 처리 24">
              <a:extLst>
                <a:ext uri="{FF2B5EF4-FFF2-40B4-BE49-F238E27FC236}">
                  <a16:creationId xmlns:a16="http://schemas.microsoft.com/office/drawing/2014/main" id="{E62F9717-240D-4C13-B046-12A87D264C6A}"/>
                </a:ext>
              </a:extLst>
            </p:cNvPr>
            <p:cNvSpPr/>
            <p:nvPr/>
          </p:nvSpPr>
          <p:spPr>
            <a:xfrm>
              <a:off x="2700010" y="389581"/>
              <a:ext cx="1592256" cy="648147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통합런처</a:t>
              </a:r>
              <a:r>
                <a:rPr lang="ko-KR" altLang="en-US" sz="800" dirty="0">
                  <a:solidFill>
                    <a:schemeClr val="tx1"/>
                  </a:solidFill>
                </a:rPr>
                <a:t> 실행 시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(+</a:t>
              </a:r>
              <a:r>
                <a:rPr lang="ko-KR" altLang="en-US" sz="800" dirty="0">
                  <a:solidFill>
                    <a:schemeClr val="tx1"/>
                  </a:solidFill>
                </a:rPr>
                <a:t>영상녹화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진술녹음 실행 시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br>
                <a:rPr lang="en-US" altLang="ko-KR" sz="800" dirty="0">
                  <a:solidFill>
                    <a:schemeClr val="tx1"/>
                  </a:solidFill>
                </a:rPr>
              </a:br>
              <a:r>
                <a:rPr lang="en-US" altLang="ko-KR" sz="800" dirty="0">
                  <a:solidFill>
                    <a:schemeClr val="tx1"/>
                  </a:solidFill>
                </a:rPr>
                <a:t>(+ </a:t>
              </a:r>
              <a:r>
                <a:rPr lang="ko-KR" altLang="en-US" sz="800" dirty="0">
                  <a:solidFill>
                    <a:schemeClr val="tx1"/>
                  </a:solidFill>
                </a:rPr>
                <a:t>날짜가 변경되었을 경우 </a:t>
              </a:r>
              <a:r>
                <a:rPr lang="en-US" altLang="ko-KR" sz="800" dirty="0">
                  <a:solidFill>
                    <a:schemeClr val="tx1"/>
                  </a:solidFill>
                </a:rPr>
                <a:t>– timer )</a:t>
              </a:r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1DA8CF3D-2A8F-4491-9719-31D0230F860A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rot="5400000">
              <a:off x="3371775" y="1143209"/>
              <a:ext cx="229844" cy="1888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622336-66BF-45D6-9C04-824BCD59CA90}"/>
                </a:ext>
              </a:extLst>
            </p:cNvPr>
            <p:cNvSpPr txBox="1"/>
            <p:nvPr/>
          </p:nvSpPr>
          <p:spPr>
            <a:xfrm>
              <a:off x="3550471" y="1044859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실행</a:t>
              </a:r>
            </a:p>
          </p:txBody>
        </p:sp>
        <p:sp>
          <p:nvSpPr>
            <p:cNvPr id="52" name="순서도: 처리 51">
              <a:extLst>
                <a:ext uri="{FF2B5EF4-FFF2-40B4-BE49-F238E27FC236}">
                  <a16:creationId xmlns:a16="http://schemas.microsoft.com/office/drawing/2014/main" id="{A8289BCE-18CD-464C-9093-B0EA9FEE164E}"/>
                </a:ext>
              </a:extLst>
            </p:cNvPr>
            <p:cNvSpPr/>
            <p:nvPr/>
          </p:nvSpPr>
          <p:spPr>
            <a:xfrm>
              <a:off x="2466364" y="5814730"/>
              <a:ext cx="2012700" cy="734375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FTP </a:t>
              </a:r>
              <a:r>
                <a:rPr lang="ko-KR" altLang="en-US" sz="800" dirty="0">
                  <a:solidFill>
                    <a:schemeClr val="tx1"/>
                  </a:solidFill>
                </a:rPr>
                <a:t>서버의 </a:t>
              </a:r>
              <a:r>
                <a:rPr lang="en-US" altLang="ko-KR" sz="800" dirty="0">
                  <a:solidFill>
                    <a:schemeClr val="tx1"/>
                  </a:solidFill>
                </a:rPr>
                <a:t>UPDATE_FILE</a:t>
              </a: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파일로드 후 실행</a:t>
              </a:r>
              <a:br>
                <a:rPr lang="en-US" altLang="ko-KR" sz="800" dirty="0">
                  <a:solidFill>
                    <a:schemeClr val="tx1"/>
                  </a:solidFill>
                </a:rPr>
              </a:br>
              <a:r>
                <a:rPr lang="en-US" altLang="ko-KR" sz="800" dirty="0">
                  <a:solidFill>
                    <a:schemeClr val="tx1"/>
                  </a:solidFill>
                </a:rPr>
                <a:t>(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통합런처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진술녹음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영상녹화 프로그램  진행 중인 프로그램 종료</a:t>
              </a:r>
              <a:r>
                <a:rPr lang="en-US" altLang="ko-KR" sz="800" dirty="0">
                  <a:solidFill>
                    <a:schemeClr val="tx1"/>
                  </a:solidFill>
                </a:rPr>
                <a:t>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순서도: 판단 60">
              <a:extLst>
                <a:ext uri="{FF2B5EF4-FFF2-40B4-BE49-F238E27FC236}">
                  <a16:creationId xmlns:a16="http://schemas.microsoft.com/office/drawing/2014/main" id="{9E1BA361-3A5E-420A-BA35-0F5B4128CB30}"/>
                </a:ext>
              </a:extLst>
            </p:cNvPr>
            <p:cNvSpPr/>
            <p:nvPr/>
          </p:nvSpPr>
          <p:spPr>
            <a:xfrm>
              <a:off x="2309229" y="4728816"/>
              <a:ext cx="2076237" cy="806335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업데이트 </a:t>
              </a:r>
              <a:r>
                <a:rPr lang="ko-KR" altLang="en-US" sz="800" dirty="0" err="1">
                  <a:solidFill>
                    <a:schemeClr val="tx1"/>
                  </a:solidFill>
                </a:rPr>
                <a:t>런처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화면 보이면서</a:t>
              </a:r>
              <a:r>
                <a:rPr lang="en-US" altLang="ko-KR" sz="8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800" dirty="0">
                  <a:solidFill>
                    <a:srgbClr val="FF0000"/>
                  </a:solidFill>
                </a:rPr>
                <a:t>사용자에게 업데이트 진행 여부 확인</a:t>
              </a:r>
            </a:p>
          </p:txBody>
        </p:sp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AE2B311F-3BAC-433B-9F2C-02855FD6F890}"/>
                </a:ext>
              </a:extLst>
            </p:cNvPr>
            <p:cNvCxnSpPr>
              <a:cxnSpLocks/>
              <a:stCxn id="61" idx="3"/>
              <a:endCxn id="6" idx="0"/>
            </p:cNvCxnSpPr>
            <p:nvPr/>
          </p:nvCxnSpPr>
          <p:spPr>
            <a:xfrm>
              <a:off x="4385466" y="5131984"/>
              <a:ext cx="1524473" cy="2856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62523B2-A9AC-46D5-8C2D-1399990775F7}"/>
                </a:ext>
              </a:extLst>
            </p:cNvPr>
            <p:cNvSpPr txBox="1"/>
            <p:nvPr/>
          </p:nvSpPr>
          <p:spPr>
            <a:xfrm>
              <a:off x="4483685" y="4905990"/>
              <a:ext cx="8370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rgbClr val="FF0000"/>
                  </a:solidFill>
                </a:rPr>
                <a:t>업데이트 취소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EB02C-62D5-4138-95F8-7D495CDCB56A}"/>
                </a:ext>
              </a:extLst>
            </p:cNvPr>
            <p:cNvSpPr txBox="1"/>
            <p:nvPr/>
          </p:nvSpPr>
          <p:spPr>
            <a:xfrm>
              <a:off x="3496138" y="5553957"/>
              <a:ext cx="8370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>
                  <a:solidFill>
                    <a:srgbClr val="FF0000"/>
                  </a:solidFill>
                </a:rPr>
                <a:t>업데이트 진행</a:t>
              </a:r>
            </a:p>
          </p:txBody>
        </p:sp>
        <p:cxnSp>
          <p:nvCxnSpPr>
            <p:cNvPr id="69" name="연결선: 꺾임 68">
              <a:extLst>
                <a:ext uri="{FF2B5EF4-FFF2-40B4-BE49-F238E27FC236}">
                  <a16:creationId xmlns:a16="http://schemas.microsoft.com/office/drawing/2014/main" id="{BB2AF3CD-EB69-4033-946B-BAC8EB6B946C}"/>
                </a:ext>
              </a:extLst>
            </p:cNvPr>
            <p:cNvCxnSpPr>
              <a:cxnSpLocks/>
              <a:stCxn id="61" idx="2"/>
              <a:endCxn id="52" idx="0"/>
            </p:cNvCxnSpPr>
            <p:nvPr/>
          </p:nvCxnSpPr>
          <p:spPr>
            <a:xfrm rot="16200000" flipH="1">
              <a:off x="3270242" y="5612257"/>
              <a:ext cx="279579" cy="1253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말풍선: 타원형 9">
              <a:extLst>
                <a:ext uri="{FF2B5EF4-FFF2-40B4-BE49-F238E27FC236}">
                  <a16:creationId xmlns:a16="http://schemas.microsoft.com/office/drawing/2014/main" id="{206DC6C9-DB27-4136-BF0E-D15B2379F10C}"/>
                </a:ext>
              </a:extLst>
            </p:cNvPr>
            <p:cNvSpPr/>
            <p:nvPr/>
          </p:nvSpPr>
          <p:spPr>
            <a:xfrm>
              <a:off x="1216775" y="4196924"/>
              <a:ext cx="1911928" cy="806336"/>
            </a:xfrm>
            <a:prstGeom prst="wedgeEllipseCallout">
              <a:avLst>
                <a:gd name="adj1" fmla="val 34013"/>
                <a:gd name="adj2" fmla="val 50503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통합런처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진술녹음</a:t>
              </a:r>
              <a:r>
                <a:rPr lang="en-US" altLang="ko-KR" sz="800" dirty="0">
                  <a:solidFill>
                    <a:schemeClr val="tx1"/>
                  </a:solidFill>
                </a:rPr>
                <a:t>, </a:t>
              </a:r>
              <a:r>
                <a:rPr lang="ko-KR" altLang="en-US" sz="800" dirty="0">
                  <a:solidFill>
                    <a:schemeClr val="tx1"/>
                  </a:solidFill>
                </a:rPr>
                <a:t>영상녹화 프로그램이  진행 중인 프로그램 종료 후 진행된다는 메시지와 함께</a:t>
              </a:r>
              <a:r>
                <a:rPr lang="en-US" altLang="ko-KR" sz="800" dirty="0">
                  <a:solidFill>
                    <a:schemeClr val="tx1"/>
                  </a:solidFill>
                </a:rPr>
                <a:t>!!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86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215</Words>
  <Application>Microsoft Office PowerPoint</Application>
  <PresentationFormat>와이드스크린</PresentationFormat>
  <Paragraphs>47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jbkim</dc:creator>
  <cp:lastModifiedBy>김 재범</cp:lastModifiedBy>
  <cp:revision>11</cp:revision>
  <dcterms:created xsi:type="dcterms:W3CDTF">2016-08-16T07:56:35Z</dcterms:created>
  <dcterms:modified xsi:type="dcterms:W3CDTF">2019-11-27T04:55:57Z</dcterms:modified>
</cp:coreProperties>
</file>