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1F90D-C8A2-4C71-885D-ACC35ABF3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BE69E-F413-404E-AC49-B57E25269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CDD5D-6AAC-4EBA-9BE5-9490F0FB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E6FA-6C13-41E0-98BC-71515A569F0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D9325-6CAC-4CA0-9435-7EDA5016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02827-E9E9-4740-A813-8BAA58B6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E39-7008-4459-A404-139F0236A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64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094F1-8782-4F55-9CCE-89958F9C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4C1FE6-7681-464B-B989-064C6E313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92F87-9FC9-4257-A265-014B2B59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E6FA-6C13-41E0-98BC-71515A569F0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DC19D-2B71-40B6-975C-E5C815D3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39A01-D24C-4FC1-9B58-2C0F9491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E39-7008-4459-A404-139F0236A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1E97FF-6C28-482F-9E5C-3300A392E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D7E28-3C34-4F97-88E4-1953551B6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3959-6A4E-487C-913A-40963318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E6FA-6C13-41E0-98BC-71515A569F0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76702-2792-4BA1-A2E2-58D51079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2CF11-9C21-4AAB-A543-C2D3CDC3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E39-7008-4459-A404-139F0236A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1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5BCC1-4F39-4205-AAD3-746C3F05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D1E28-2C9A-447B-8B49-AE5D4EDE2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86C28-570A-4D72-B491-B8DF905B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E6FA-6C13-41E0-98BC-71515A569F0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60913-D1BD-4345-AD58-DCF85FCC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86DBD-5E01-45BA-9CFD-1066957D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E39-7008-4459-A404-139F0236A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0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18AB6-1094-4118-B85F-65780343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46EFD3-0F86-492C-ADDB-CE0C3FE28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BB720-DB9A-404F-BFBC-965DFF7F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E6FA-6C13-41E0-98BC-71515A569F0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710C7-16A8-4D47-BF00-7D8BA316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C56E5-A7E9-4B38-950A-296B6A40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E39-7008-4459-A404-139F0236A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7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469D2-88E8-44C9-AFC1-203F48A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B3B32-DBEB-4C1E-841B-A7DA951A5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BC557E-4321-4A1B-958C-C7E19BC9C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3214AA-44A4-4D58-9C87-0F519B9A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E6FA-6C13-41E0-98BC-71515A569F0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E5141D-CD7D-4E60-819F-58BB939B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C84DB-B359-435D-8880-A5811C5A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E39-7008-4459-A404-139F0236A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4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9A397-DC41-43FB-B2FA-62EE066F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0188D-5745-465B-9F21-E38E12A44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A26910-29B4-4601-BC4B-8C9E03EB9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877303-9A69-4F2F-B1E9-F91CAF0D8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FCBE89-0629-4FED-80A0-5CF125938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62B272-33D6-4741-A21F-EA895C9E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E6FA-6C13-41E0-98BC-71515A569F0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4EEE8A-13F5-4643-BC98-C7F1ABE4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1B350F-7375-4706-9094-E25E6DDF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E39-7008-4459-A404-139F0236A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6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D7D49-4518-45D7-9DCE-FF5A8943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04A64A-D5DF-439F-8FDC-005F498D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E6FA-6C13-41E0-98BC-71515A569F0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0BC9B9-5CCD-4AAA-B444-23BE49A2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CD14C9-8A1A-4A01-BC00-581A35B0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E39-7008-4459-A404-139F0236A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4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DB0B23-5D64-4B1A-988C-BF3C23CC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E6FA-6C13-41E0-98BC-71515A569F0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C768FE-5E22-4F39-95DC-D27B6DE7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F6A31A-DC90-4141-987D-D65B4295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E39-7008-4459-A404-139F0236A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08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54E2A-6588-41F4-92C8-B4409EF7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7ECE1-A960-45AE-9392-DD4125B4C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E0D941-C58B-4B8E-A563-744098121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A1008F-DB4A-4AED-8518-BAE37D6C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E6FA-6C13-41E0-98BC-71515A569F0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86402-D005-4879-B27E-4525FE8F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8997D-B151-46EF-99DC-83A10984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E39-7008-4459-A404-139F0236A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7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BD134-5A73-41A6-8584-25B085E7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57B2CE-EB15-4F77-96E7-8B12E8BF3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4473F0-0F20-4285-8F0D-57E6F89C1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7031C0-5B46-4856-A0D4-BB226E8D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E6FA-6C13-41E0-98BC-71515A569F0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D12598-3695-43C1-B5E9-58822192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350A24-D4C7-4593-BCF6-2DE2B26C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E39-7008-4459-A404-139F0236A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3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632777-31AF-4A90-8E7F-D4A5CE65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14193-C800-4FC4-9CC8-6CE9B2090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5E59A-D29B-4F0A-A2A3-10CD1C5DC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BE6FA-6C13-41E0-98BC-71515A569F0D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29D6C-1AFE-4497-8E6D-0B0854C6B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3B46D-53E3-476C-8BBF-F94464F63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2AE39-7008-4459-A404-139F0236A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6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ED4278-244D-426D-8DCD-F6D21A2F15F6}"/>
              </a:ext>
            </a:extLst>
          </p:cNvPr>
          <p:cNvCxnSpPr>
            <a:cxnSpLocks/>
          </p:cNvCxnSpPr>
          <p:nvPr/>
        </p:nvCxnSpPr>
        <p:spPr>
          <a:xfrm>
            <a:off x="679509" y="1468073"/>
            <a:ext cx="3682767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9A75A47-6DD5-44C6-8E91-882F668BAADE}"/>
              </a:ext>
            </a:extLst>
          </p:cNvPr>
          <p:cNvSpPr/>
          <p:nvPr/>
        </p:nvSpPr>
        <p:spPr>
          <a:xfrm>
            <a:off x="528507" y="1476462"/>
            <a:ext cx="302004" cy="26034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BC742FC1-BEC7-41A7-A46E-DC48501076D9}"/>
              </a:ext>
            </a:extLst>
          </p:cNvPr>
          <p:cNvSpPr/>
          <p:nvPr/>
        </p:nvSpPr>
        <p:spPr>
          <a:xfrm>
            <a:off x="4204283" y="1476462"/>
            <a:ext cx="302004" cy="26034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655CC86-891B-420F-A65D-4865B0638966}"/>
              </a:ext>
            </a:extLst>
          </p:cNvPr>
          <p:cNvCxnSpPr>
            <a:cxnSpLocks/>
          </p:cNvCxnSpPr>
          <p:nvPr/>
        </p:nvCxnSpPr>
        <p:spPr>
          <a:xfrm>
            <a:off x="1988192" y="906011"/>
            <a:ext cx="0" cy="55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E1AF2-7EC5-49E0-90BE-082D62FD7161}"/>
                  </a:ext>
                </a:extLst>
              </p:cNvPr>
              <p:cNvSpPr txBox="1"/>
              <p:nvPr/>
            </p:nvSpPr>
            <p:spPr>
              <a:xfrm>
                <a:off x="1889981" y="578678"/>
                <a:ext cx="213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E1AF2-7EC5-49E0-90BE-082D62FD7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81" y="578678"/>
                <a:ext cx="213199" cy="276999"/>
              </a:xfrm>
              <a:prstGeom prst="rect">
                <a:avLst/>
              </a:prstGeom>
              <a:blipFill>
                <a:blip r:embed="rId2"/>
                <a:stretch>
                  <a:fillRect l="-17143" r="-2285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F931E3-22AE-4B37-A161-0744BD507699}"/>
                  </a:ext>
                </a:extLst>
              </p:cNvPr>
              <p:cNvSpPr txBox="1"/>
              <p:nvPr/>
            </p:nvSpPr>
            <p:spPr>
              <a:xfrm>
                <a:off x="1278983" y="1090569"/>
                <a:ext cx="19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F931E3-22AE-4B37-A161-0744BD507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3" y="1090569"/>
                <a:ext cx="193963" cy="276999"/>
              </a:xfrm>
              <a:prstGeom prst="rect">
                <a:avLst/>
              </a:prstGeom>
              <a:blipFill>
                <a:blip r:embed="rId3"/>
                <a:stretch>
                  <a:fillRect l="-9375" r="-1250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965434-55EA-4825-8761-49B8C1EBAE92}"/>
                  </a:ext>
                </a:extLst>
              </p:cNvPr>
              <p:cNvSpPr txBox="1"/>
              <p:nvPr/>
            </p:nvSpPr>
            <p:spPr>
              <a:xfrm>
                <a:off x="3050458" y="1090569"/>
                <a:ext cx="208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965434-55EA-4825-8761-49B8C1EBA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458" y="1090569"/>
                <a:ext cx="208390" cy="276999"/>
              </a:xfrm>
              <a:prstGeom prst="rect">
                <a:avLst/>
              </a:prstGeom>
              <a:blipFill>
                <a:blip r:embed="rId4"/>
                <a:stretch>
                  <a:fillRect l="-20000" r="-20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3618BDD-F0EC-452F-B435-7DE66E833CB5}"/>
              </a:ext>
            </a:extLst>
          </p:cNvPr>
          <p:cNvCxnSpPr/>
          <p:nvPr/>
        </p:nvCxnSpPr>
        <p:spPr>
          <a:xfrm>
            <a:off x="671120" y="1921079"/>
            <a:ext cx="545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F9E0A9-333E-45B2-A6E8-B5D5DCB78A69}"/>
                  </a:ext>
                </a:extLst>
              </p:cNvPr>
              <p:cNvSpPr txBox="1"/>
              <p:nvPr/>
            </p:nvSpPr>
            <p:spPr>
              <a:xfrm>
                <a:off x="1238436" y="1754698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F9E0A9-333E-45B2-A6E8-B5D5DCB7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436" y="1754698"/>
                <a:ext cx="193964" cy="276999"/>
              </a:xfrm>
              <a:prstGeom prst="rect">
                <a:avLst/>
              </a:prstGeom>
              <a:blipFill>
                <a:blip r:embed="rId5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519998-BDD3-4CD9-9C53-C74734A374EC}"/>
                  </a:ext>
                </a:extLst>
              </p:cNvPr>
              <p:cNvSpPr txBox="1"/>
              <p:nvPr/>
            </p:nvSpPr>
            <p:spPr>
              <a:xfrm>
                <a:off x="618329" y="2172749"/>
                <a:ext cx="3516091" cy="163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Pb</m:t>
                          </m:r>
                        </m:num>
                        <m:den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EIL</m:t>
                          </m:r>
                        </m:den>
                      </m:f>
                      <m:d>
                        <m:dPr>
                          <m:ctrlPr>
                            <a:rPr lang="en-US" altLang="ko-KR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p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EIL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519998-BDD3-4CD9-9C53-C74734A37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9" y="2172749"/>
                <a:ext cx="3516091" cy="16357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43DE894-A50C-4F7C-B56A-977805B46CEB}"/>
              </a:ext>
            </a:extLst>
          </p:cNvPr>
          <p:cNvCxnSpPr>
            <a:cxnSpLocks/>
          </p:cNvCxnSpPr>
          <p:nvPr/>
        </p:nvCxnSpPr>
        <p:spPr>
          <a:xfrm>
            <a:off x="616869" y="4429387"/>
            <a:ext cx="3682767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910DAC55-76B9-455E-B6DA-01365788F60D}"/>
              </a:ext>
            </a:extLst>
          </p:cNvPr>
          <p:cNvSpPr/>
          <p:nvPr/>
        </p:nvSpPr>
        <p:spPr>
          <a:xfrm>
            <a:off x="465867" y="4437776"/>
            <a:ext cx="302004" cy="26034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11F24F7F-740A-473F-94F5-F2DFDC44E249}"/>
              </a:ext>
            </a:extLst>
          </p:cNvPr>
          <p:cNvSpPr/>
          <p:nvPr/>
        </p:nvSpPr>
        <p:spPr>
          <a:xfrm>
            <a:off x="4141643" y="4437776"/>
            <a:ext cx="302004" cy="26034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6AEB24E-6BFB-4D27-887C-3B3A344AA219}"/>
              </a:ext>
            </a:extLst>
          </p:cNvPr>
          <p:cNvCxnSpPr>
            <a:cxnSpLocks/>
          </p:cNvCxnSpPr>
          <p:nvPr/>
        </p:nvCxnSpPr>
        <p:spPr>
          <a:xfrm>
            <a:off x="608479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FB5914-FBF6-46E5-85BD-71A66A4AF1E0}"/>
              </a:ext>
            </a:extLst>
          </p:cNvPr>
          <p:cNvCxnSpPr/>
          <p:nvPr/>
        </p:nvCxnSpPr>
        <p:spPr>
          <a:xfrm>
            <a:off x="608480" y="4882393"/>
            <a:ext cx="545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7016FC-3F8A-4DFA-A551-91FEF97C40F1}"/>
                  </a:ext>
                </a:extLst>
              </p:cNvPr>
              <p:cNvSpPr txBox="1"/>
              <p:nvPr/>
            </p:nvSpPr>
            <p:spPr>
              <a:xfrm>
                <a:off x="1175796" y="471601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7016FC-3F8A-4DFA-A551-91FEF97C4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96" y="4716012"/>
                <a:ext cx="193964" cy="276999"/>
              </a:xfrm>
              <a:prstGeom prst="rect">
                <a:avLst/>
              </a:prstGeom>
              <a:blipFill>
                <a:blip r:embed="rId7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B427BC-BAD0-4A81-8280-862A4364C101}"/>
                  </a:ext>
                </a:extLst>
              </p:cNvPr>
              <p:cNvSpPr txBox="1"/>
              <p:nvPr/>
            </p:nvSpPr>
            <p:spPr>
              <a:xfrm>
                <a:off x="534686" y="5236003"/>
                <a:ext cx="2874569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num>
                        <m:den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EI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</m:t>
                      </m:r>
                      <m:sSup>
                        <m:sSupPr>
                          <m:ctrlPr>
                            <a:rPr lang="en-US" altLang="ko-KR" b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B427BC-BAD0-4A81-8280-862A4364C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86" y="5236003"/>
                <a:ext cx="2874569" cy="4706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4BCDB-B9DC-4FF2-8224-6644A85C7F49}"/>
              </a:ext>
            </a:extLst>
          </p:cNvPr>
          <p:cNvCxnSpPr>
            <a:cxnSpLocks/>
          </p:cNvCxnSpPr>
          <p:nvPr/>
        </p:nvCxnSpPr>
        <p:spPr>
          <a:xfrm>
            <a:off x="890586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01B5C6-A0D7-43A1-9DA3-3AFC3365DB2C}"/>
              </a:ext>
            </a:extLst>
          </p:cNvPr>
          <p:cNvCxnSpPr>
            <a:cxnSpLocks/>
          </p:cNvCxnSpPr>
          <p:nvPr/>
        </p:nvCxnSpPr>
        <p:spPr>
          <a:xfrm>
            <a:off x="1172693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537A3A-DAA4-4D4D-A411-C6D8044E3AB2}"/>
              </a:ext>
            </a:extLst>
          </p:cNvPr>
          <p:cNvCxnSpPr>
            <a:cxnSpLocks/>
          </p:cNvCxnSpPr>
          <p:nvPr/>
        </p:nvCxnSpPr>
        <p:spPr>
          <a:xfrm>
            <a:off x="1454800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10758C3-9605-4368-90A3-2A61F17B24A8}"/>
              </a:ext>
            </a:extLst>
          </p:cNvPr>
          <p:cNvCxnSpPr>
            <a:cxnSpLocks/>
          </p:cNvCxnSpPr>
          <p:nvPr/>
        </p:nvCxnSpPr>
        <p:spPr>
          <a:xfrm>
            <a:off x="1736907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2A93B32-8250-4A61-87F4-6BC72A8FB81C}"/>
              </a:ext>
            </a:extLst>
          </p:cNvPr>
          <p:cNvCxnSpPr>
            <a:cxnSpLocks/>
          </p:cNvCxnSpPr>
          <p:nvPr/>
        </p:nvCxnSpPr>
        <p:spPr>
          <a:xfrm>
            <a:off x="2019014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605CB26-198E-4955-B37B-CBB2098E7C41}"/>
              </a:ext>
            </a:extLst>
          </p:cNvPr>
          <p:cNvCxnSpPr>
            <a:cxnSpLocks/>
          </p:cNvCxnSpPr>
          <p:nvPr/>
        </p:nvCxnSpPr>
        <p:spPr>
          <a:xfrm>
            <a:off x="2301121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B95FDCC-B9D5-4DF8-8C5F-5DDE44ADB5CA}"/>
              </a:ext>
            </a:extLst>
          </p:cNvPr>
          <p:cNvCxnSpPr>
            <a:cxnSpLocks/>
          </p:cNvCxnSpPr>
          <p:nvPr/>
        </p:nvCxnSpPr>
        <p:spPr>
          <a:xfrm>
            <a:off x="2583228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8E35B5B-73D4-4EA3-9E17-0C9BEF7A4AC8}"/>
              </a:ext>
            </a:extLst>
          </p:cNvPr>
          <p:cNvCxnSpPr>
            <a:cxnSpLocks/>
          </p:cNvCxnSpPr>
          <p:nvPr/>
        </p:nvCxnSpPr>
        <p:spPr>
          <a:xfrm>
            <a:off x="2865335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1F1E106-963C-485A-89E7-9EBB61D11E98}"/>
              </a:ext>
            </a:extLst>
          </p:cNvPr>
          <p:cNvCxnSpPr>
            <a:cxnSpLocks/>
          </p:cNvCxnSpPr>
          <p:nvPr/>
        </p:nvCxnSpPr>
        <p:spPr>
          <a:xfrm>
            <a:off x="3147442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EC16B91-901F-4A39-905E-315463E3D97F}"/>
              </a:ext>
            </a:extLst>
          </p:cNvPr>
          <p:cNvCxnSpPr>
            <a:cxnSpLocks/>
          </p:cNvCxnSpPr>
          <p:nvPr/>
        </p:nvCxnSpPr>
        <p:spPr>
          <a:xfrm>
            <a:off x="3429549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62F09C8-3AE0-4B7B-81DC-E95031C46006}"/>
              </a:ext>
            </a:extLst>
          </p:cNvPr>
          <p:cNvCxnSpPr>
            <a:cxnSpLocks/>
          </p:cNvCxnSpPr>
          <p:nvPr/>
        </p:nvCxnSpPr>
        <p:spPr>
          <a:xfrm>
            <a:off x="3711656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DADDEE6-02FF-4313-8ED5-3E6211181F48}"/>
              </a:ext>
            </a:extLst>
          </p:cNvPr>
          <p:cNvCxnSpPr>
            <a:cxnSpLocks/>
          </p:cNvCxnSpPr>
          <p:nvPr/>
        </p:nvCxnSpPr>
        <p:spPr>
          <a:xfrm>
            <a:off x="3993763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475F6C8-6790-420E-B1FC-F8A585145D7B}"/>
              </a:ext>
            </a:extLst>
          </p:cNvPr>
          <p:cNvCxnSpPr>
            <a:cxnSpLocks/>
          </p:cNvCxnSpPr>
          <p:nvPr/>
        </p:nvCxnSpPr>
        <p:spPr>
          <a:xfrm>
            <a:off x="4275868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9B853C9-B9D0-453C-A487-F99933366402}"/>
              </a:ext>
            </a:extLst>
          </p:cNvPr>
          <p:cNvCxnSpPr/>
          <p:nvPr/>
        </p:nvCxnSpPr>
        <p:spPr>
          <a:xfrm>
            <a:off x="618329" y="4102217"/>
            <a:ext cx="36476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8901D73-C39E-4C7E-A932-BCD888A0AD02}"/>
                  </a:ext>
                </a:extLst>
              </p:cNvPr>
              <p:cNvSpPr txBox="1"/>
              <p:nvPr/>
            </p:nvSpPr>
            <p:spPr>
              <a:xfrm>
                <a:off x="2358373" y="3742726"/>
                <a:ext cx="261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8901D73-C39E-4C7E-A932-BCD888A0A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373" y="3742726"/>
                <a:ext cx="261289" cy="276999"/>
              </a:xfrm>
              <a:prstGeom prst="rect">
                <a:avLst/>
              </a:prstGeom>
              <a:blipFill>
                <a:blip r:embed="rId9"/>
                <a:stretch>
                  <a:fillRect l="-6977" r="-6977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7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B1EC6B4-224D-4EB7-B0CD-949EF083B719}"/>
              </a:ext>
            </a:extLst>
          </p:cNvPr>
          <p:cNvCxnSpPr>
            <a:cxnSpLocks/>
          </p:cNvCxnSpPr>
          <p:nvPr/>
        </p:nvCxnSpPr>
        <p:spPr>
          <a:xfrm>
            <a:off x="1744824" y="2202024"/>
            <a:ext cx="0" cy="3108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E00B729-BC06-4218-89CD-90938CA78D85}"/>
              </a:ext>
            </a:extLst>
          </p:cNvPr>
          <p:cNvCxnSpPr>
            <a:cxnSpLocks/>
          </p:cNvCxnSpPr>
          <p:nvPr/>
        </p:nvCxnSpPr>
        <p:spPr>
          <a:xfrm>
            <a:off x="1744824" y="3624044"/>
            <a:ext cx="4085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FB697BF8-C20F-4324-B665-0C18A41CAA21}"/>
              </a:ext>
            </a:extLst>
          </p:cNvPr>
          <p:cNvSpPr/>
          <p:nvPr/>
        </p:nvSpPr>
        <p:spPr>
          <a:xfrm>
            <a:off x="2353027" y="2234811"/>
            <a:ext cx="2869034" cy="28690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FB6895-B784-4203-829A-BAB9FACF1106}"/>
                  </a:ext>
                </a:extLst>
              </p:cNvPr>
              <p:cNvSpPr txBox="1"/>
              <p:nvPr/>
            </p:nvSpPr>
            <p:spPr>
              <a:xfrm>
                <a:off x="5210948" y="3558948"/>
                <a:ext cx="3152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FB6895-B784-4203-829A-BAB9FACF1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948" y="3558948"/>
                <a:ext cx="315214" cy="276999"/>
              </a:xfrm>
              <a:prstGeom prst="rect">
                <a:avLst/>
              </a:prstGeom>
              <a:blipFill>
                <a:blip r:embed="rId2"/>
                <a:stretch>
                  <a:fillRect l="-5769" r="-192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64E9B8-EC5F-4B84-9503-37A7E69A458D}"/>
                  </a:ext>
                </a:extLst>
              </p:cNvPr>
              <p:cNvSpPr txBox="1"/>
              <p:nvPr/>
            </p:nvSpPr>
            <p:spPr>
              <a:xfrm>
                <a:off x="2007752" y="3577124"/>
                <a:ext cx="32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64E9B8-EC5F-4B84-9503-37A7E69A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752" y="3577124"/>
                <a:ext cx="320536" cy="276999"/>
              </a:xfrm>
              <a:prstGeom prst="rect">
                <a:avLst/>
              </a:prstGeom>
              <a:blipFill>
                <a:blip r:embed="rId3"/>
                <a:stretch>
                  <a:fillRect l="-5660" r="-377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23099C4-1C25-4720-BE6A-25F443B25D93}"/>
              </a:ext>
            </a:extLst>
          </p:cNvPr>
          <p:cNvCxnSpPr>
            <a:cxnSpLocks/>
            <a:stCxn id="9" idx="1"/>
            <a:endCxn id="9" idx="5"/>
          </p:cNvCxnSpPr>
          <p:nvPr/>
        </p:nvCxnSpPr>
        <p:spPr>
          <a:xfrm>
            <a:off x="2773187" y="2654971"/>
            <a:ext cx="2028714" cy="202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0275077-F00F-43B8-A23C-A3355316D684}"/>
              </a:ext>
            </a:extLst>
          </p:cNvPr>
          <p:cNvCxnSpPr>
            <a:stCxn id="9" idx="1"/>
          </p:cNvCxnSpPr>
          <p:nvPr/>
        </p:nvCxnSpPr>
        <p:spPr>
          <a:xfrm>
            <a:off x="2773187" y="2654971"/>
            <a:ext cx="0" cy="969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7755337-9211-460B-886F-29582D9D305B}"/>
              </a:ext>
            </a:extLst>
          </p:cNvPr>
          <p:cNvCxnSpPr>
            <a:cxnSpLocks/>
          </p:cNvCxnSpPr>
          <p:nvPr/>
        </p:nvCxnSpPr>
        <p:spPr>
          <a:xfrm>
            <a:off x="4796332" y="3624044"/>
            <a:ext cx="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EDBAB1-DCCA-4E78-B15A-A2B83C4FD6DE}"/>
                  </a:ext>
                </a:extLst>
              </p:cNvPr>
              <p:cNvSpPr txBox="1"/>
              <p:nvPr/>
            </p:nvSpPr>
            <p:spPr>
              <a:xfrm>
                <a:off x="4658672" y="3291898"/>
                <a:ext cx="3152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EDBAB1-DCCA-4E78-B15A-A2B83C4F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672" y="3291898"/>
                <a:ext cx="315214" cy="276999"/>
              </a:xfrm>
              <a:prstGeom prst="rect">
                <a:avLst/>
              </a:prstGeom>
              <a:blipFill>
                <a:blip r:embed="rId4"/>
                <a:stretch>
                  <a:fillRect l="-5769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4550639-CB25-431A-8319-FAA6DA99E807}"/>
                  </a:ext>
                </a:extLst>
              </p:cNvPr>
              <p:cNvSpPr txBox="1"/>
              <p:nvPr/>
            </p:nvSpPr>
            <p:spPr>
              <a:xfrm>
                <a:off x="2638321" y="3553355"/>
                <a:ext cx="315214" cy="302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4550639-CB25-431A-8319-FAA6DA99E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321" y="3553355"/>
                <a:ext cx="315214" cy="302519"/>
              </a:xfrm>
              <a:prstGeom prst="rect">
                <a:avLst/>
              </a:prstGeom>
              <a:blipFill>
                <a:blip r:embed="rId5"/>
                <a:stretch>
                  <a:fillRect l="-7692" r="-384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B527E7-6AF6-4F55-9951-656FC12F4A6C}"/>
                  </a:ext>
                </a:extLst>
              </p:cNvPr>
              <p:cNvSpPr txBox="1"/>
              <p:nvPr/>
            </p:nvSpPr>
            <p:spPr>
              <a:xfrm>
                <a:off x="1648579" y="5296867"/>
                <a:ext cx="192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B527E7-6AF6-4F55-9951-656FC12F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579" y="5296867"/>
                <a:ext cx="192489" cy="276999"/>
              </a:xfrm>
              <a:prstGeom prst="rect">
                <a:avLst/>
              </a:prstGeom>
              <a:blipFill>
                <a:blip r:embed="rId6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98DB99-C08C-4809-8CB7-D5C8E9BF5294}"/>
                  </a:ext>
                </a:extLst>
              </p:cNvPr>
              <p:cNvSpPr txBox="1"/>
              <p:nvPr/>
            </p:nvSpPr>
            <p:spPr>
              <a:xfrm>
                <a:off x="5852550" y="3438624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98DB99-C08C-4809-8CB7-D5C8E9BF5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550" y="3438624"/>
                <a:ext cx="213200" cy="276999"/>
              </a:xfrm>
              <a:prstGeom prst="rect">
                <a:avLst/>
              </a:prstGeom>
              <a:blipFill>
                <a:blip r:embed="rId7"/>
                <a:stretch>
                  <a:fillRect l="-8571" r="-11429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B9AB2C8-0B4D-47B0-8564-2FFB40F01A46}"/>
              </a:ext>
            </a:extLst>
          </p:cNvPr>
          <p:cNvCxnSpPr>
            <a:stCxn id="9" idx="5"/>
          </p:cNvCxnSpPr>
          <p:nvPr/>
        </p:nvCxnSpPr>
        <p:spPr>
          <a:xfrm flipH="1">
            <a:off x="1744823" y="4683685"/>
            <a:ext cx="3057078" cy="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08DB8B-A817-4513-AF99-6BB8D125ECC1}"/>
                  </a:ext>
                </a:extLst>
              </p:cNvPr>
              <p:cNvSpPr txBox="1"/>
              <p:nvPr/>
            </p:nvSpPr>
            <p:spPr>
              <a:xfrm>
                <a:off x="1347973" y="4534867"/>
                <a:ext cx="392672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08DB8B-A817-4513-AF99-6BB8D125E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973" y="4534867"/>
                <a:ext cx="392672" cy="302519"/>
              </a:xfrm>
              <a:prstGeom prst="rect">
                <a:avLst/>
              </a:prstGeom>
              <a:blipFill>
                <a:blip r:embed="rId8"/>
                <a:stretch>
                  <a:fillRect l="-4615" r="-307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49E76248-1BEF-403B-ADD9-F4A5FEE08D78}"/>
              </a:ext>
            </a:extLst>
          </p:cNvPr>
          <p:cNvSpPr/>
          <p:nvPr/>
        </p:nvSpPr>
        <p:spPr>
          <a:xfrm>
            <a:off x="7132056" y="2845308"/>
            <a:ext cx="1167383" cy="1167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515E7EA-433E-4AFC-876F-AD24CCE1D2E2}"/>
              </a:ext>
            </a:extLst>
          </p:cNvPr>
          <p:cNvCxnSpPr>
            <a:cxnSpLocks/>
          </p:cNvCxnSpPr>
          <p:nvPr/>
        </p:nvCxnSpPr>
        <p:spPr>
          <a:xfrm flipV="1">
            <a:off x="7715747" y="2279709"/>
            <a:ext cx="0" cy="545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001DB6B-F4CF-48EE-B726-5A146262FFBC}"/>
              </a:ext>
            </a:extLst>
          </p:cNvPr>
          <p:cNvCxnSpPr>
            <a:cxnSpLocks/>
          </p:cNvCxnSpPr>
          <p:nvPr/>
        </p:nvCxnSpPr>
        <p:spPr>
          <a:xfrm>
            <a:off x="7715747" y="4017628"/>
            <a:ext cx="0" cy="545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21A59B5-C90F-463E-BAA8-F92B7DF998EB}"/>
              </a:ext>
            </a:extLst>
          </p:cNvPr>
          <p:cNvCxnSpPr>
            <a:cxnSpLocks/>
          </p:cNvCxnSpPr>
          <p:nvPr/>
        </p:nvCxnSpPr>
        <p:spPr>
          <a:xfrm rot="5400000" flipV="1">
            <a:off x="8572822" y="3156357"/>
            <a:ext cx="0" cy="545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284ADA5-81E7-4F6A-A701-CE34F80DF34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859414" y="3156358"/>
            <a:ext cx="0" cy="545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063AD42-6231-4A3E-BD7A-13E152CD185F}"/>
              </a:ext>
            </a:extLst>
          </p:cNvPr>
          <p:cNvCxnSpPr>
            <a:cxnSpLocks/>
          </p:cNvCxnSpPr>
          <p:nvPr/>
        </p:nvCxnSpPr>
        <p:spPr>
          <a:xfrm>
            <a:off x="7122253" y="2709644"/>
            <a:ext cx="1177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C921EB7-94CE-49D2-A390-9324DAB08923}"/>
              </a:ext>
            </a:extLst>
          </p:cNvPr>
          <p:cNvCxnSpPr>
            <a:cxnSpLocks/>
          </p:cNvCxnSpPr>
          <p:nvPr/>
        </p:nvCxnSpPr>
        <p:spPr>
          <a:xfrm flipH="1">
            <a:off x="7132056" y="4153948"/>
            <a:ext cx="1177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A19508D-76C9-4542-B665-429991BBEBEE}"/>
              </a:ext>
            </a:extLst>
          </p:cNvPr>
          <p:cNvCxnSpPr>
            <a:cxnSpLocks/>
          </p:cNvCxnSpPr>
          <p:nvPr/>
        </p:nvCxnSpPr>
        <p:spPr>
          <a:xfrm rot="5400000" flipH="1">
            <a:off x="7846519" y="3400337"/>
            <a:ext cx="1177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9311C43-080F-4687-BA40-5C8026C16E9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413398" y="3443681"/>
            <a:ext cx="1177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302E35-31CA-4402-ACDB-44CA28F211E8}"/>
                  </a:ext>
                </a:extLst>
              </p:cNvPr>
              <p:cNvSpPr txBox="1"/>
              <p:nvPr/>
            </p:nvSpPr>
            <p:spPr>
              <a:xfrm>
                <a:off x="8375053" y="2445574"/>
                <a:ext cx="395538" cy="302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302E35-31CA-4402-ACDB-44CA28F21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053" y="2445574"/>
                <a:ext cx="395538" cy="302519"/>
              </a:xfrm>
              <a:prstGeom prst="rect">
                <a:avLst/>
              </a:prstGeom>
              <a:blipFill>
                <a:blip r:embed="rId9"/>
                <a:stretch>
                  <a:fillRect l="-4615" r="-1538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4D49C1-C694-4FA8-918F-0F46DD1CB7AB}"/>
                  </a:ext>
                </a:extLst>
              </p:cNvPr>
              <p:cNvSpPr txBox="1"/>
              <p:nvPr/>
            </p:nvSpPr>
            <p:spPr>
              <a:xfrm>
                <a:off x="6736518" y="4006184"/>
                <a:ext cx="395538" cy="302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4D49C1-C694-4FA8-918F-0F46DD1CB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18" y="4006184"/>
                <a:ext cx="395538" cy="302519"/>
              </a:xfrm>
              <a:prstGeom prst="rect">
                <a:avLst/>
              </a:prstGeom>
              <a:blipFill>
                <a:blip r:embed="rId10"/>
                <a:stretch>
                  <a:fillRect l="-4615" r="-3077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CB0431-96B6-49DB-81C4-25387A24EB9D}"/>
                  </a:ext>
                </a:extLst>
              </p:cNvPr>
              <p:cNvSpPr txBox="1"/>
              <p:nvPr/>
            </p:nvSpPr>
            <p:spPr>
              <a:xfrm>
                <a:off x="7562660" y="1883946"/>
                <a:ext cx="3152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CB0431-96B6-49DB-81C4-25387A24E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660" y="1883946"/>
                <a:ext cx="315214" cy="276999"/>
              </a:xfrm>
              <a:prstGeom prst="rect">
                <a:avLst/>
              </a:prstGeom>
              <a:blipFill>
                <a:blip r:embed="rId11"/>
                <a:stretch>
                  <a:fillRect l="-588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D7DD929-25C1-4159-BF1A-B7ECBCFC4086}"/>
                  </a:ext>
                </a:extLst>
              </p:cNvPr>
              <p:cNvSpPr txBox="1"/>
              <p:nvPr/>
            </p:nvSpPr>
            <p:spPr>
              <a:xfrm>
                <a:off x="7572447" y="4536266"/>
                <a:ext cx="3152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D7DD929-25C1-4159-BF1A-B7ECBCFC4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447" y="4536266"/>
                <a:ext cx="315214" cy="276999"/>
              </a:xfrm>
              <a:prstGeom prst="rect">
                <a:avLst/>
              </a:prstGeom>
              <a:blipFill>
                <a:blip r:embed="rId12"/>
                <a:stretch>
                  <a:fillRect l="-5769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532338C-A417-4B26-9DC7-B3A944D517D7}"/>
                  </a:ext>
                </a:extLst>
              </p:cNvPr>
              <p:cNvSpPr txBox="1"/>
              <p:nvPr/>
            </p:nvSpPr>
            <p:spPr>
              <a:xfrm>
                <a:off x="8906295" y="3244360"/>
                <a:ext cx="315214" cy="302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532338C-A417-4B26-9DC7-B3A944D51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295" y="3244360"/>
                <a:ext cx="315214" cy="302519"/>
              </a:xfrm>
              <a:prstGeom prst="rect">
                <a:avLst/>
              </a:prstGeom>
              <a:blipFill>
                <a:blip r:embed="rId13"/>
                <a:stretch>
                  <a:fillRect l="-7692" r="-5769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67EAA0-6831-4D67-88AB-F5D5BD423AFD}"/>
                  </a:ext>
                </a:extLst>
              </p:cNvPr>
              <p:cNvSpPr txBox="1"/>
              <p:nvPr/>
            </p:nvSpPr>
            <p:spPr>
              <a:xfrm>
                <a:off x="6239994" y="3212202"/>
                <a:ext cx="315214" cy="302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67EAA0-6831-4D67-88AB-F5D5BD423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994" y="3212202"/>
                <a:ext cx="315214" cy="302519"/>
              </a:xfrm>
              <a:prstGeom prst="rect">
                <a:avLst/>
              </a:prstGeom>
              <a:blipFill>
                <a:blip r:embed="rId14"/>
                <a:stretch>
                  <a:fillRect l="-7843" r="-588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22CC63C-3962-4C69-9127-2C3B994DABEC}"/>
              </a:ext>
            </a:extLst>
          </p:cNvPr>
          <p:cNvCxnSpPr>
            <a:cxnSpLocks/>
          </p:cNvCxnSpPr>
          <p:nvPr/>
        </p:nvCxnSpPr>
        <p:spPr>
          <a:xfrm flipV="1">
            <a:off x="7737616" y="2331811"/>
            <a:ext cx="381231" cy="109928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C329089-D981-420E-AAF4-A2C99848989E}"/>
                  </a:ext>
                </a:extLst>
              </p:cNvPr>
              <p:cNvSpPr txBox="1"/>
              <p:nvPr/>
            </p:nvSpPr>
            <p:spPr>
              <a:xfrm>
                <a:off x="8118847" y="1994385"/>
                <a:ext cx="3152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C329089-D981-420E-AAF4-A2C998489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847" y="1994385"/>
                <a:ext cx="315214" cy="276999"/>
              </a:xfrm>
              <a:prstGeom prst="rect">
                <a:avLst/>
              </a:prstGeom>
              <a:blipFill>
                <a:blip r:embed="rId15"/>
                <a:stretch>
                  <a:fillRect l="-5769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3A1611-2F45-42C6-B93B-5D4A04F57DCB}"/>
                  </a:ext>
                </a:extLst>
              </p:cNvPr>
              <p:cNvSpPr txBox="1"/>
              <p:nvPr/>
            </p:nvSpPr>
            <p:spPr>
              <a:xfrm>
                <a:off x="7776597" y="2344722"/>
                <a:ext cx="208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3A1611-2F45-42C6-B93B-5D4A04F57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597" y="2344722"/>
                <a:ext cx="208390" cy="276999"/>
              </a:xfrm>
              <a:prstGeom prst="rect">
                <a:avLst/>
              </a:prstGeom>
              <a:blipFill>
                <a:blip r:embed="rId16"/>
                <a:stretch>
                  <a:fillRect l="-20588" r="-23529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CC5D3B-4862-49B5-8075-8D78CF466236}"/>
                  </a:ext>
                </a:extLst>
              </p:cNvPr>
              <p:cNvSpPr txBox="1"/>
              <p:nvPr/>
            </p:nvSpPr>
            <p:spPr>
              <a:xfrm>
                <a:off x="3999540" y="4225445"/>
                <a:ext cx="336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CC5D3B-4862-49B5-8075-8D78CF466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540" y="4225445"/>
                <a:ext cx="336631" cy="276999"/>
              </a:xfrm>
              <a:prstGeom prst="rect">
                <a:avLst/>
              </a:prstGeom>
              <a:blipFill>
                <a:blip r:embed="rId17"/>
                <a:stretch>
                  <a:fillRect l="-12727" r="-14545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6837FFB-CBDE-4E37-93B3-EE69853092A1}"/>
              </a:ext>
            </a:extLst>
          </p:cNvPr>
          <p:cNvCxnSpPr>
            <a:cxnSpLocks/>
          </p:cNvCxnSpPr>
          <p:nvPr/>
        </p:nvCxnSpPr>
        <p:spPr>
          <a:xfrm>
            <a:off x="3565208" y="2234811"/>
            <a:ext cx="383546" cy="286903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89167AB-4C74-4E32-B422-81B564069CE4}"/>
              </a:ext>
            </a:extLst>
          </p:cNvPr>
          <p:cNvCxnSpPr>
            <a:cxnSpLocks/>
          </p:cNvCxnSpPr>
          <p:nvPr/>
        </p:nvCxnSpPr>
        <p:spPr>
          <a:xfrm>
            <a:off x="3950442" y="3624044"/>
            <a:ext cx="0" cy="1462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A8464A5-51AD-4AAE-ADCB-521949C7BC93}"/>
                  </a:ext>
                </a:extLst>
              </p:cNvPr>
              <p:cNvSpPr txBox="1"/>
              <p:nvPr/>
            </p:nvSpPr>
            <p:spPr>
              <a:xfrm>
                <a:off x="3858638" y="3312855"/>
                <a:ext cx="3152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A8464A5-51AD-4AAE-ADCB-521949C7B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38" y="3312855"/>
                <a:ext cx="315214" cy="276999"/>
              </a:xfrm>
              <a:prstGeom prst="rect">
                <a:avLst/>
              </a:prstGeom>
              <a:blipFill>
                <a:blip r:embed="rId18"/>
                <a:stretch>
                  <a:fillRect l="-5769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원호 58">
            <a:extLst>
              <a:ext uri="{FF2B5EF4-FFF2-40B4-BE49-F238E27FC236}">
                <a16:creationId xmlns:a16="http://schemas.microsoft.com/office/drawing/2014/main" id="{F56BEF58-48BF-4331-80D5-7D7D13B97E55}"/>
              </a:ext>
            </a:extLst>
          </p:cNvPr>
          <p:cNvSpPr/>
          <p:nvPr/>
        </p:nvSpPr>
        <p:spPr>
          <a:xfrm>
            <a:off x="7489525" y="1607091"/>
            <a:ext cx="726860" cy="737613"/>
          </a:xfrm>
          <a:prstGeom prst="arc">
            <a:avLst>
              <a:gd name="adj1" fmla="val 14829536"/>
              <a:gd name="adj2" fmla="val 20527836"/>
            </a:avLst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3768D8-D8D5-460A-AEA7-F418ECC9AB44}"/>
                  </a:ext>
                </a:extLst>
              </p:cNvPr>
              <p:cNvSpPr txBox="1"/>
              <p:nvPr/>
            </p:nvSpPr>
            <p:spPr>
              <a:xfrm>
                <a:off x="7984987" y="1325155"/>
                <a:ext cx="208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3768D8-D8D5-460A-AEA7-F418ECC9A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987" y="1325155"/>
                <a:ext cx="208390" cy="276999"/>
              </a:xfrm>
              <a:prstGeom prst="rect">
                <a:avLst/>
              </a:prstGeom>
              <a:blipFill>
                <a:blip r:embed="rId19"/>
                <a:stretch>
                  <a:fillRect l="-20588" r="-23529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1CF0C9D9-9EA0-4EB9-86EE-73C75BAFD93D}"/>
              </a:ext>
            </a:extLst>
          </p:cNvPr>
          <p:cNvSpPr txBox="1"/>
          <p:nvPr/>
        </p:nvSpPr>
        <p:spPr>
          <a:xfrm>
            <a:off x="7273255" y="914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시계방향</a:t>
            </a:r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id="{AC00F560-1FC6-428C-8D54-3451CE58D712}"/>
              </a:ext>
            </a:extLst>
          </p:cNvPr>
          <p:cNvSpPr/>
          <p:nvPr/>
        </p:nvSpPr>
        <p:spPr>
          <a:xfrm>
            <a:off x="3699747" y="1755718"/>
            <a:ext cx="726860" cy="737613"/>
          </a:xfrm>
          <a:prstGeom prst="arc">
            <a:avLst>
              <a:gd name="adj1" fmla="val 14829536"/>
              <a:gd name="adj2" fmla="val 20527836"/>
            </a:avLst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31F96B-6E02-4879-96BB-E31F7C5633C9}"/>
                  </a:ext>
                </a:extLst>
              </p:cNvPr>
              <p:cNvSpPr txBox="1"/>
              <p:nvPr/>
            </p:nvSpPr>
            <p:spPr>
              <a:xfrm>
                <a:off x="4195209" y="1473782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/>
                  <a:t>2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831F96B-6E02-4879-96BB-E31F7C563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209" y="1473782"/>
                <a:ext cx="253274" cy="276999"/>
              </a:xfrm>
              <a:prstGeom prst="rect">
                <a:avLst/>
              </a:prstGeom>
              <a:blipFill>
                <a:blip r:embed="rId20"/>
                <a:stretch>
                  <a:fillRect l="-54762" t="-28889" r="-33333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64D8EFE6-8D20-4AE1-BA0D-506F31C21B2B}"/>
              </a:ext>
            </a:extLst>
          </p:cNvPr>
          <p:cNvSpPr txBox="1"/>
          <p:nvPr/>
        </p:nvSpPr>
        <p:spPr>
          <a:xfrm>
            <a:off x="3483477" y="10630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시계방향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7B685F9-1487-41B9-AD3E-BA83911C91F7}"/>
              </a:ext>
            </a:extLst>
          </p:cNvPr>
          <p:cNvSpPr txBox="1"/>
          <p:nvPr/>
        </p:nvSpPr>
        <p:spPr>
          <a:xfrm>
            <a:off x="7122253" y="499983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+ </a:t>
            </a:r>
            <a:r>
              <a:rPr lang="ko-KR" altLang="en-US" dirty="0"/>
              <a:t>응력 방향</a:t>
            </a:r>
          </a:p>
        </p:txBody>
      </p:sp>
    </p:spTree>
    <p:extLst>
      <p:ext uri="{BB962C8B-B14F-4D97-AF65-F5344CB8AC3E}">
        <p14:creationId xmlns:p14="http://schemas.microsoft.com/office/powerpoint/2010/main" val="89122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2EEB28-A66D-4A47-AA5C-D4075C638573}"/>
              </a:ext>
            </a:extLst>
          </p:cNvPr>
          <p:cNvSpPr/>
          <p:nvPr/>
        </p:nvSpPr>
        <p:spPr>
          <a:xfrm>
            <a:off x="2139193" y="1728132"/>
            <a:ext cx="4379053" cy="25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25A32B-7F72-4F5A-9C62-8A184EE3149B}"/>
              </a:ext>
            </a:extLst>
          </p:cNvPr>
          <p:cNvSpPr/>
          <p:nvPr/>
        </p:nvSpPr>
        <p:spPr>
          <a:xfrm>
            <a:off x="2139193" y="1979802"/>
            <a:ext cx="1458286" cy="25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F0F637-BECB-4B3C-8849-FA3ADFF10543}"/>
              </a:ext>
            </a:extLst>
          </p:cNvPr>
          <p:cNvSpPr/>
          <p:nvPr/>
        </p:nvSpPr>
        <p:spPr>
          <a:xfrm>
            <a:off x="5059960" y="1981201"/>
            <a:ext cx="1458286" cy="25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42DCF38-C588-416E-BFA0-9FFA7F2E4AF6}"/>
              </a:ext>
            </a:extLst>
          </p:cNvPr>
          <p:cNvCxnSpPr>
            <a:cxnSpLocks/>
          </p:cNvCxnSpPr>
          <p:nvPr/>
        </p:nvCxnSpPr>
        <p:spPr>
          <a:xfrm>
            <a:off x="2405893" y="1714500"/>
            <a:ext cx="0" cy="51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0EAD6AB-DCF6-4E0D-A604-F53187402919}"/>
              </a:ext>
            </a:extLst>
          </p:cNvPr>
          <p:cNvCxnSpPr>
            <a:cxnSpLocks/>
          </p:cNvCxnSpPr>
          <p:nvPr/>
        </p:nvCxnSpPr>
        <p:spPr>
          <a:xfrm>
            <a:off x="2626873" y="1720512"/>
            <a:ext cx="0" cy="51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60B6DA4-A2A5-4187-8AC4-37F9BB40B534}"/>
              </a:ext>
            </a:extLst>
          </p:cNvPr>
          <p:cNvCxnSpPr>
            <a:cxnSpLocks/>
          </p:cNvCxnSpPr>
          <p:nvPr/>
        </p:nvCxnSpPr>
        <p:spPr>
          <a:xfrm>
            <a:off x="6033013" y="1729740"/>
            <a:ext cx="0" cy="51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660DEBC-12E9-467E-AE45-B18BE51E9615}"/>
              </a:ext>
            </a:extLst>
          </p:cNvPr>
          <p:cNvCxnSpPr>
            <a:cxnSpLocks/>
          </p:cNvCxnSpPr>
          <p:nvPr/>
        </p:nvCxnSpPr>
        <p:spPr>
          <a:xfrm>
            <a:off x="6253993" y="1735752"/>
            <a:ext cx="0" cy="51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E9CEE1C-4084-44A7-A0B5-BCA69997F229}"/>
              </a:ext>
            </a:extLst>
          </p:cNvPr>
          <p:cNvCxnSpPr/>
          <p:nvPr/>
        </p:nvCxnSpPr>
        <p:spPr>
          <a:xfrm>
            <a:off x="3605099" y="2316480"/>
            <a:ext cx="0" cy="434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302397-C2D7-4CC3-AB5A-565774E0BC71}"/>
              </a:ext>
            </a:extLst>
          </p:cNvPr>
          <p:cNvCxnSpPr/>
          <p:nvPr/>
        </p:nvCxnSpPr>
        <p:spPr>
          <a:xfrm>
            <a:off x="5052899" y="2331720"/>
            <a:ext cx="0" cy="434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711ABA0-10CF-466C-AB10-3FBD7104E11D}"/>
              </a:ext>
            </a:extLst>
          </p:cNvPr>
          <p:cNvCxnSpPr>
            <a:cxnSpLocks/>
          </p:cNvCxnSpPr>
          <p:nvPr/>
        </p:nvCxnSpPr>
        <p:spPr>
          <a:xfrm>
            <a:off x="3604260" y="2644140"/>
            <a:ext cx="144863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0A64E5-0448-455E-82E7-922D2680FC1B}"/>
              </a:ext>
            </a:extLst>
          </p:cNvPr>
          <p:cNvCxnSpPr/>
          <p:nvPr/>
        </p:nvCxnSpPr>
        <p:spPr>
          <a:xfrm>
            <a:off x="2142059" y="1242060"/>
            <a:ext cx="0" cy="434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F57BABE-D879-4A8F-AB23-6F4F602C481C}"/>
              </a:ext>
            </a:extLst>
          </p:cNvPr>
          <p:cNvCxnSpPr/>
          <p:nvPr/>
        </p:nvCxnSpPr>
        <p:spPr>
          <a:xfrm>
            <a:off x="6515939" y="1234440"/>
            <a:ext cx="0" cy="434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BFAC38D-A687-4C5A-BBE9-C7C7BDFAE0B2}"/>
              </a:ext>
            </a:extLst>
          </p:cNvPr>
          <p:cNvCxnSpPr>
            <a:cxnSpLocks/>
          </p:cNvCxnSpPr>
          <p:nvPr/>
        </p:nvCxnSpPr>
        <p:spPr>
          <a:xfrm>
            <a:off x="2141220" y="1341120"/>
            <a:ext cx="43747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4AE7C7-C080-4D0F-9D30-12991AB59B68}"/>
                  </a:ext>
                </a:extLst>
              </p:cNvPr>
              <p:cNvSpPr txBox="1"/>
              <p:nvPr/>
            </p:nvSpPr>
            <p:spPr>
              <a:xfrm>
                <a:off x="4164848" y="104394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4AE7C7-C080-4D0F-9D30-12991AB59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848" y="104394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12963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5ABE9AD-4C1E-400A-ABBC-C35B96B1A000}"/>
                  </a:ext>
                </a:extLst>
              </p:cNvPr>
              <p:cNvSpPr txBox="1"/>
              <p:nvPr/>
            </p:nvSpPr>
            <p:spPr>
              <a:xfrm>
                <a:off x="4164848" y="2627560"/>
                <a:ext cx="274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5ABE9AD-4C1E-400A-ABBC-C35B96B1A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848" y="2627560"/>
                <a:ext cx="274049" cy="276999"/>
              </a:xfrm>
              <a:prstGeom prst="rect">
                <a:avLst/>
              </a:prstGeom>
              <a:blipFill>
                <a:blip r:embed="rId3"/>
                <a:stretch>
                  <a:fillRect l="-15556" r="-6667" b="-2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51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59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wonhoyura</dc:creator>
  <cp:lastModifiedBy>wonhoyura</cp:lastModifiedBy>
  <cp:revision>5</cp:revision>
  <dcterms:created xsi:type="dcterms:W3CDTF">2021-03-10T09:40:30Z</dcterms:created>
  <dcterms:modified xsi:type="dcterms:W3CDTF">2021-03-10T11:47:43Z</dcterms:modified>
</cp:coreProperties>
</file>