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1F90D-C8A2-4C71-885D-ACC35ABF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BE69E-F413-404E-AC49-B57E25269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CDD5D-6AAC-4EBA-9BE5-9490F0FB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D9325-6CAC-4CA0-9435-7EDA5016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02827-E9E9-4740-A813-8BAA58B6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644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E094F1-8782-4F55-9CCE-89958F9C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4C1FE6-7681-464B-B989-064C6E313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392F87-9FC9-4257-A265-014B2B59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CDC19D-2B71-40B6-975C-E5C815D3A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539A01-D24C-4FC1-9B58-2C0F949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F1E97FF-6C28-482F-9E5C-3300A392E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3D7E28-3C34-4F97-88E4-1953551B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E3959-6A4E-487C-913A-409633180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76702-2792-4BA1-A2E2-58D510798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92CF11-9C21-4AAB-A543-C2D3CDC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1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BCC1-4F39-4205-AAD3-746C3F0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D1E28-2C9A-447B-8B49-AE5D4EDE2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86C28-570A-4D72-B491-B8DF905B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60913-D1BD-4345-AD58-DCF85FCC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186DBD-5E01-45BA-9CFD-1066957D0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0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418AB6-1094-4118-B85F-657803432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6EFD3-0F86-492C-ADDB-CE0C3FE2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BB720-DB9A-404F-BFBC-965DFF7F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9710C7-16A8-4D47-BF00-7D8BA316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7C56E5-A7E9-4B38-950A-296B6A40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7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469D2-88E8-44C9-AFC1-203F48A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B3B32-DBEB-4C1E-841B-A7DA951A5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C557E-4321-4A1B-958C-C7E19BC9C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214AA-44A4-4D58-9C87-0F519B9A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5141D-CD7D-4E60-819F-58BB939B8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C84DB-B359-435D-8880-A5811C5A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244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9A397-DC41-43FB-B2FA-62EE066F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0188D-5745-465B-9F21-E38E12A44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A26910-29B4-4601-BC4B-8C9E03EB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877303-9A69-4F2F-B1E9-F91CAF0D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FCBE89-0629-4FED-80A0-5CF125938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62B272-33D6-4741-A21F-EA895C9E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4EEE8A-13F5-4643-BC98-C7F1ABE4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1B350F-7375-4706-9094-E25E6DDF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66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D7D49-4518-45D7-9DCE-FF5A8943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04A64A-D5DF-439F-8FDC-005F498D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0BC9B9-5CCD-4AAA-B444-23BE49A2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CD14C9-8A1A-4A01-BC00-581A35B0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4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DB0B23-5D64-4B1A-988C-BF3C23CC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C768FE-5E22-4F39-95DC-D27B6DE74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6A31A-DC90-4141-987D-D65B42959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08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54E2A-6588-41F4-92C8-B4409EF7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7ECE1-A960-45AE-9392-DD4125B4C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E0D941-C58B-4B8E-A563-744098121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A1008F-DB4A-4AED-8518-BAE37D6C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86402-D005-4879-B27E-4525FE8F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28997D-B151-46EF-99DC-83A10984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7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BD134-5A73-41A6-8584-25B085E7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57B2CE-EB15-4F77-96E7-8B12E8BF3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4473F0-0F20-4285-8F0D-57E6F89C1E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7031C0-5B46-4856-A0D4-BB226E8D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D12598-3695-43C1-B5E9-5882219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350A24-D4C7-4593-BCF6-2DE2B26C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73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632777-31AF-4A90-8E7F-D4A5CE65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114193-C800-4FC4-9CC8-6CE9B2090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F5E59A-D29B-4F0A-A2A3-10CD1C5D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BE6FA-6C13-41E0-98BC-71515A569F0D}" type="datetimeFigureOut">
              <a:rPr lang="ko-KR" altLang="en-US" smtClean="0"/>
              <a:t>2021-03-15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29D6C-1AFE-4497-8E6D-0B0854C6B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3B46D-53E3-476C-8BBF-F94464F63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2AE39-7008-4459-A404-139F0236A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6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ED4278-244D-426D-8DCD-F6D21A2F15F6}"/>
              </a:ext>
            </a:extLst>
          </p:cNvPr>
          <p:cNvCxnSpPr>
            <a:cxnSpLocks/>
          </p:cNvCxnSpPr>
          <p:nvPr/>
        </p:nvCxnSpPr>
        <p:spPr>
          <a:xfrm>
            <a:off x="679509" y="1468073"/>
            <a:ext cx="3682767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09A75A47-6DD5-44C6-8E91-882F668BAADE}"/>
              </a:ext>
            </a:extLst>
          </p:cNvPr>
          <p:cNvSpPr/>
          <p:nvPr/>
        </p:nvSpPr>
        <p:spPr>
          <a:xfrm>
            <a:off x="528507" y="1476462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BC742FC1-BEC7-41A7-A46E-DC48501076D9}"/>
              </a:ext>
            </a:extLst>
          </p:cNvPr>
          <p:cNvSpPr/>
          <p:nvPr/>
        </p:nvSpPr>
        <p:spPr>
          <a:xfrm>
            <a:off x="4204283" y="1476462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655CC86-891B-420F-A65D-4865B0638966}"/>
              </a:ext>
            </a:extLst>
          </p:cNvPr>
          <p:cNvCxnSpPr>
            <a:cxnSpLocks/>
          </p:cNvCxnSpPr>
          <p:nvPr/>
        </p:nvCxnSpPr>
        <p:spPr>
          <a:xfrm>
            <a:off x="1988192" y="906011"/>
            <a:ext cx="0" cy="553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E1AF2-7EC5-49E0-90BE-082D62FD7161}"/>
                  </a:ext>
                </a:extLst>
              </p:cNvPr>
              <p:cNvSpPr txBox="1"/>
              <p:nvPr/>
            </p:nvSpPr>
            <p:spPr>
              <a:xfrm>
                <a:off x="1889981" y="578678"/>
                <a:ext cx="2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FE1AF2-7EC5-49E0-90BE-082D62FD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981" y="578678"/>
                <a:ext cx="213199" cy="276999"/>
              </a:xfrm>
              <a:prstGeom prst="rect">
                <a:avLst/>
              </a:prstGeom>
              <a:blipFill>
                <a:blip r:embed="rId2"/>
                <a:stretch>
                  <a:fillRect l="-17143" r="-2285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F931E3-22AE-4B37-A161-0744BD507699}"/>
                  </a:ext>
                </a:extLst>
              </p:cNvPr>
              <p:cNvSpPr txBox="1"/>
              <p:nvPr/>
            </p:nvSpPr>
            <p:spPr>
              <a:xfrm>
                <a:off x="1278983" y="1090569"/>
                <a:ext cx="1939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F931E3-22AE-4B37-A161-0744BD50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83" y="1090569"/>
                <a:ext cx="193963" cy="276999"/>
              </a:xfrm>
              <a:prstGeom prst="rect">
                <a:avLst/>
              </a:prstGeom>
              <a:blipFill>
                <a:blip r:embed="rId3"/>
                <a:stretch>
                  <a:fillRect l="-9375" r="-12500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965434-55EA-4825-8761-49B8C1EBAE92}"/>
                  </a:ext>
                </a:extLst>
              </p:cNvPr>
              <p:cNvSpPr txBox="1"/>
              <p:nvPr/>
            </p:nvSpPr>
            <p:spPr>
              <a:xfrm>
                <a:off x="3050458" y="1090569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9965434-55EA-4825-8761-49B8C1EBA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58" y="1090569"/>
                <a:ext cx="208390" cy="276999"/>
              </a:xfrm>
              <a:prstGeom prst="rect">
                <a:avLst/>
              </a:prstGeom>
              <a:blipFill>
                <a:blip r:embed="rId4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3618BDD-F0EC-452F-B435-7DE66E833CB5}"/>
              </a:ext>
            </a:extLst>
          </p:cNvPr>
          <p:cNvCxnSpPr/>
          <p:nvPr/>
        </p:nvCxnSpPr>
        <p:spPr>
          <a:xfrm>
            <a:off x="671120" y="1921079"/>
            <a:ext cx="545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9E0A9-333E-45B2-A6E8-B5D5DCB78A69}"/>
                  </a:ext>
                </a:extLst>
              </p:cNvPr>
              <p:cNvSpPr txBox="1"/>
              <p:nvPr/>
            </p:nvSpPr>
            <p:spPr>
              <a:xfrm>
                <a:off x="1238436" y="1754698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9E0A9-333E-45B2-A6E8-B5D5DCB78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436" y="1754698"/>
                <a:ext cx="193964" cy="276999"/>
              </a:xfrm>
              <a:prstGeom prst="rect">
                <a:avLst/>
              </a:prstGeom>
              <a:blipFill>
                <a:blip r:embed="rId5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519998-BDD3-4CD9-9C53-C74734A374EC}"/>
                  </a:ext>
                </a:extLst>
              </p:cNvPr>
              <p:cNvSpPr txBox="1"/>
              <p:nvPr/>
            </p:nvSpPr>
            <p:spPr>
              <a:xfrm>
                <a:off x="618329" y="2172749"/>
                <a:ext cx="3516091" cy="16357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Pb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EIL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Pa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EIL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at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lang="en-US" altLang="ko-KR" b="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519998-BDD3-4CD9-9C53-C74734A37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29" y="2172749"/>
                <a:ext cx="3516091" cy="1635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43DE894-A50C-4F7C-B56A-977805B46CEB}"/>
              </a:ext>
            </a:extLst>
          </p:cNvPr>
          <p:cNvCxnSpPr>
            <a:cxnSpLocks/>
          </p:cNvCxnSpPr>
          <p:nvPr/>
        </p:nvCxnSpPr>
        <p:spPr>
          <a:xfrm>
            <a:off x="616869" y="4429387"/>
            <a:ext cx="3682767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910DAC55-76B9-455E-B6DA-01365788F60D}"/>
              </a:ext>
            </a:extLst>
          </p:cNvPr>
          <p:cNvSpPr/>
          <p:nvPr/>
        </p:nvSpPr>
        <p:spPr>
          <a:xfrm>
            <a:off x="465867" y="4437776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11F24F7F-740A-473F-94F5-F2DFDC44E249}"/>
              </a:ext>
            </a:extLst>
          </p:cNvPr>
          <p:cNvSpPr/>
          <p:nvPr/>
        </p:nvSpPr>
        <p:spPr>
          <a:xfrm>
            <a:off x="4141643" y="4437776"/>
            <a:ext cx="302004" cy="260348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6AEB24E-6BFB-4D27-887C-3B3A344AA219}"/>
              </a:ext>
            </a:extLst>
          </p:cNvPr>
          <p:cNvCxnSpPr>
            <a:cxnSpLocks/>
          </p:cNvCxnSpPr>
          <p:nvPr/>
        </p:nvCxnSpPr>
        <p:spPr>
          <a:xfrm>
            <a:off x="608479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7FB5914-FBF6-46E5-85BD-71A66A4AF1E0}"/>
              </a:ext>
            </a:extLst>
          </p:cNvPr>
          <p:cNvCxnSpPr/>
          <p:nvPr/>
        </p:nvCxnSpPr>
        <p:spPr>
          <a:xfrm>
            <a:off x="608480" y="4882393"/>
            <a:ext cx="5452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016FC-3F8A-4DFA-A551-91FEF97C40F1}"/>
                  </a:ext>
                </a:extLst>
              </p:cNvPr>
              <p:cNvSpPr txBox="1"/>
              <p:nvPr/>
            </p:nvSpPr>
            <p:spPr>
              <a:xfrm>
                <a:off x="1175796" y="4716012"/>
                <a:ext cx="1939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016FC-3F8A-4DFA-A551-91FEF97C4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6" y="4716012"/>
                <a:ext cx="193964" cy="276999"/>
              </a:xfrm>
              <a:prstGeom prst="rect">
                <a:avLst/>
              </a:prstGeom>
              <a:blipFill>
                <a:blip r:embed="rId7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427BC-BAD0-4A81-8280-862A4364C101}"/>
                  </a:ext>
                </a:extLst>
              </p:cNvPr>
              <p:cNvSpPr txBox="1"/>
              <p:nvPr/>
            </p:nvSpPr>
            <p:spPr>
              <a:xfrm>
                <a:off x="534686" y="5236003"/>
                <a:ext cx="2874569" cy="4706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24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EI</m:t>
                          </m:r>
                        </m:den>
                      </m:f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B427BC-BAD0-4A81-8280-862A4364C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86" y="5236003"/>
                <a:ext cx="2874569" cy="470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C4BCDB-B9DC-4FF2-8224-6644A85C7F49}"/>
              </a:ext>
            </a:extLst>
          </p:cNvPr>
          <p:cNvCxnSpPr>
            <a:cxnSpLocks/>
          </p:cNvCxnSpPr>
          <p:nvPr/>
        </p:nvCxnSpPr>
        <p:spPr>
          <a:xfrm>
            <a:off x="890586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201B5C6-A0D7-43A1-9DA3-3AFC3365DB2C}"/>
              </a:ext>
            </a:extLst>
          </p:cNvPr>
          <p:cNvCxnSpPr>
            <a:cxnSpLocks/>
          </p:cNvCxnSpPr>
          <p:nvPr/>
        </p:nvCxnSpPr>
        <p:spPr>
          <a:xfrm>
            <a:off x="1172693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537A3A-DAA4-4D4D-A411-C6D8044E3AB2}"/>
              </a:ext>
            </a:extLst>
          </p:cNvPr>
          <p:cNvCxnSpPr>
            <a:cxnSpLocks/>
          </p:cNvCxnSpPr>
          <p:nvPr/>
        </p:nvCxnSpPr>
        <p:spPr>
          <a:xfrm>
            <a:off x="1454800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910758C3-9605-4368-90A3-2A61F17B24A8}"/>
              </a:ext>
            </a:extLst>
          </p:cNvPr>
          <p:cNvCxnSpPr>
            <a:cxnSpLocks/>
          </p:cNvCxnSpPr>
          <p:nvPr/>
        </p:nvCxnSpPr>
        <p:spPr>
          <a:xfrm>
            <a:off x="1736907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2A93B32-8250-4A61-87F4-6BC72A8FB81C}"/>
              </a:ext>
            </a:extLst>
          </p:cNvPr>
          <p:cNvCxnSpPr>
            <a:cxnSpLocks/>
          </p:cNvCxnSpPr>
          <p:nvPr/>
        </p:nvCxnSpPr>
        <p:spPr>
          <a:xfrm>
            <a:off x="2019014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605CB26-198E-4955-B37B-CBB2098E7C41}"/>
              </a:ext>
            </a:extLst>
          </p:cNvPr>
          <p:cNvCxnSpPr>
            <a:cxnSpLocks/>
          </p:cNvCxnSpPr>
          <p:nvPr/>
        </p:nvCxnSpPr>
        <p:spPr>
          <a:xfrm>
            <a:off x="2301121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B95FDCC-B9D5-4DF8-8C5F-5DDE44ADB5CA}"/>
              </a:ext>
            </a:extLst>
          </p:cNvPr>
          <p:cNvCxnSpPr>
            <a:cxnSpLocks/>
          </p:cNvCxnSpPr>
          <p:nvPr/>
        </p:nvCxnSpPr>
        <p:spPr>
          <a:xfrm>
            <a:off x="2583228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E35B5B-73D4-4EA3-9E17-0C9BEF7A4AC8}"/>
              </a:ext>
            </a:extLst>
          </p:cNvPr>
          <p:cNvCxnSpPr>
            <a:cxnSpLocks/>
          </p:cNvCxnSpPr>
          <p:nvPr/>
        </p:nvCxnSpPr>
        <p:spPr>
          <a:xfrm>
            <a:off x="2865335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1F1E106-963C-485A-89E7-9EBB61D11E98}"/>
              </a:ext>
            </a:extLst>
          </p:cNvPr>
          <p:cNvCxnSpPr>
            <a:cxnSpLocks/>
          </p:cNvCxnSpPr>
          <p:nvPr/>
        </p:nvCxnSpPr>
        <p:spPr>
          <a:xfrm>
            <a:off x="3147442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EC16B91-901F-4A39-905E-315463E3D97F}"/>
              </a:ext>
            </a:extLst>
          </p:cNvPr>
          <p:cNvCxnSpPr>
            <a:cxnSpLocks/>
          </p:cNvCxnSpPr>
          <p:nvPr/>
        </p:nvCxnSpPr>
        <p:spPr>
          <a:xfrm>
            <a:off x="3429549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62F09C8-3AE0-4B7B-81DC-E95031C46006}"/>
              </a:ext>
            </a:extLst>
          </p:cNvPr>
          <p:cNvCxnSpPr>
            <a:cxnSpLocks/>
          </p:cNvCxnSpPr>
          <p:nvPr/>
        </p:nvCxnSpPr>
        <p:spPr>
          <a:xfrm>
            <a:off x="3711656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DADDEE6-02FF-4313-8ED5-3E6211181F48}"/>
              </a:ext>
            </a:extLst>
          </p:cNvPr>
          <p:cNvCxnSpPr>
            <a:cxnSpLocks/>
          </p:cNvCxnSpPr>
          <p:nvPr/>
        </p:nvCxnSpPr>
        <p:spPr>
          <a:xfrm>
            <a:off x="3993763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475F6C8-6790-420E-B1FC-F8A585145D7B}"/>
              </a:ext>
            </a:extLst>
          </p:cNvPr>
          <p:cNvCxnSpPr>
            <a:cxnSpLocks/>
          </p:cNvCxnSpPr>
          <p:nvPr/>
        </p:nvCxnSpPr>
        <p:spPr>
          <a:xfrm>
            <a:off x="4275868" y="4102217"/>
            <a:ext cx="0" cy="318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9B853C9-B9D0-453C-A487-F99933366402}"/>
              </a:ext>
            </a:extLst>
          </p:cNvPr>
          <p:cNvCxnSpPr/>
          <p:nvPr/>
        </p:nvCxnSpPr>
        <p:spPr>
          <a:xfrm>
            <a:off x="618329" y="4102217"/>
            <a:ext cx="36476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901D73-C39E-4C7E-A932-BCD888A0AD02}"/>
                  </a:ext>
                </a:extLst>
              </p:cNvPr>
              <p:cNvSpPr txBox="1"/>
              <p:nvPr/>
            </p:nvSpPr>
            <p:spPr>
              <a:xfrm>
                <a:off x="2358373" y="3742726"/>
                <a:ext cx="261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8901D73-C39E-4C7E-A932-BCD888A0A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373" y="3742726"/>
                <a:ext cx="261289" cy="276999"/>
              </a:xfrm>
              <a:prstGeom prst="rect">
                <a:avLst/>
              </a:prstGeom>
              <a:blipFill>
                <a:blip r:embed="rId9"/>
                <a:stretch>
                  <a:fillRect l="-6977" r="-6977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1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B1EC6B4-224D-4EB7-B0CD-949EF083B719}"/>
              </a:ext>
            </a:extLst>
          </p:cNvPr>
          <p:cNvCxnSpPr>
            <a:cxnSpLocks/>
          </p:cNvCxnSpPr>
          <p:nvPr/>
        </p:nvCxnSpPr>
        <p:spPr>
          <a:xfrm>
            <a:off x="1744824" y="2202024"/>
            <a:ext cx="0" cy="31082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E00B729-BC06-4218-89CD-90938CA78D85}"/>
              </a:ext>
            </a:extLst>
          </p:cNvPr>
          <p:cNvCxnSpPr>
            <a:cxnSpLocks/>
          </p:cNvCxnSpPr>
          <p:nvPr/>
        </p:nvCxnSpPr>
        <p:spPr>
          <a:xfrm>
            <a:off x="1744824" y="3624044"/>
            <a:ext cx="40854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B697BF8-C20F-4324-B665-0C18A41CAA21}"/>
              </a:ext>
            </a:extLst>
          </p:cNvPr>
          <p:cNvSpPr/>
          <p:nvPr/>
        </p:nvSpPr>
        <p:spPr>
          <a:xfrm>
            <a:off x="2353027" y="2234811"/>
            <a:ext cx="2869034" cy="2869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B6895-B784-4203-829A-BAB9FACF1106}"/>
                  </a:ext>
                </a:extLst>
              </p:cNvPr>
              <p:cNvSpPr txBox="1"/>
              <p:nvPr/>
            </p:nvSpPr>
            <p:spPr>
              <a:xfrm>
                <a:off x="5210948" y="3558948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FB6895-B784-4203-829A-BAB9FACF1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48" y="3558948"/>
                <a:ext cx="315214" cy="276999"/>
              </a:xfrm>
              <a:prstGeom prst="rect">
                <a:avLst/>
              </a:prstGeom>
              <a:blipFill>
                <a:blip r:embed="rId2"/>
                <a:stretch>
                  <a:fillRect l="-5769" r="-192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64E9B8-EC5F-4B84-9503-37A7E69A458D}"/>
                  </a:ext>
                </a:extLst>
              </p:cNvPr>
              <p:cNvSpPr txBox="1"/>
              <p:nvPr/>
            </p:nvSpPr>
            <p:spPr>
              <a:xfrm>
                <a:off x="2007752" y="3577124"/>
                <a:ext cx="32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64E9B8-EC5F-4B84-9503-37A7E69A4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752" y="3577124"/>
                <a:ext cx="320536" cy="276999"/>
              </a:xfrm>
              <a:prstGeom prst="rect">
                <a:avLst/>
              </a:prstGeom>
              <a:blipFill>
                <a:blip r:embed="rId3"/>
                <a:stretch>
                  <a:fillRect l="-5660" r="-3774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23099C4-1C25-4720-BE6A-25F443B25D93}"/>
              </a:ext>
            </a:extLst>
          </p:cNvPr>
          <p:cNvCxnSpPr>
            <a:cxnSpLocks/>
            <a:stCxn id="9" idx="1"/>
            <a:endCxn id="9" idx="5"/>
          </p:cNvCxnSpPr>
          <p:nvPr/>
        </p:nvCxnSpPr>
        <p:spPr>
          <a:xfrm>
            <a:off x="2773187" y="2654971"/>
            <a:ext cx="2028714" cy="20287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275077-F00F-43B8-A23C-A3355316D684}"/>
              </a:ext>
            </a:extLst>
          </p:cNvPr>
          <p:cNvCxnSpPr>
            <a:stCxn id="9" idx="1"/>
          </p:cNvCxnSpPr>
          <p:nvPr/>
        </p:nvCxnSpPr>
        <p:spPr>
          <a:xfrm>
            <a:off x="2773187" y="2654971"/>
            <a:ext cx="0" cy="9690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755337-9211-460B-886F-29582D9D305B}"/>
              </a:ext>
            </a:extLst>
          </p:cNvPr>
          <p:cNvCxnSpPr>
            <a:cxnSpLocks/>
          </p:cNvCxnSpPr>
          <p:nvPr/>
        </p:nvCxnSpPr>
        <p:spPr>
          <a:xfrm>
            <a:off x="4796332" y="3624044"/>
            <a:ext cx="0" cy="1066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DBAB1-DCCA-4E78-B15A-A2B83C4FD6DE}"/>
                  </a:ext>
                </a:extLst>
              </p:cNvPr>
              <p:cNvSpPr txBox="1"/>
              <p:nvPr/>
            </p:nvSpPr>
            <p:spPr>
              <a:xfrm>
                <a:off x="4658672" y="3291898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EDBAB1-DCCA-4E78-B15A-A2B83C4F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672" y="3291898"/>
                <a:ext cx="315214" cy="276999"/>
              </a:xfrm>
              <a:prstGeom prst="rect">
                <a:avLst/>
              </a:prstGeom>
              <a:blipFill>
                <a:blip r:embed="rId4"/>
                <a:stretch>
                  <a:fillRect l="-5769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550639-CB25-431A-8319-FAA6DA99E807}"/>
                  </a:ext>
                </a:extLst>
              </p:cNvPr>
              <p:cNvSpPr txBox="1"/>
              <p:nvPr/>
            </p:nvSpPr>
            <p:spPr>
              <a:xfrm>
                <a:off x="2638321" y="3553355"/>
                <a:ext cx="315214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4550639-CB25-431A-8319-FAA6DA99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321" y="3553355"/>
                <a:ext cx="315214" cy="302519"/>
              </a:xfrm>
              <a:prstGeom prst="rect">
                <a:avLst/>
              </a:prstGeom>
              <a:blipFill>
                <a:blip r:embed="rId5"/>
                <a:stretch>
                  <a:fillRect l="-7692" r="-384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B527E7-6AF6-4F55-9951-656FC12F4A6C}"/>
                  </a:ext>
                </a:extLst>
              </p:cNvPr>
              <p:cNvSpPr txBox="1"/>
              <p:nvPr/>
            </p:nvSpPr>
            <p:spPr>
              <a:xfrm>
                <a:off x="1648579" y="5296867"/>
                <a:ext cx="1924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B527E7-6AF6-4F55-9951-656FC12F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579" y="5296867"/>
                <a:ext cx="192489" cy="276999"/>
              </a:xfrm>
              <a:prstGeom prst="rect">
                <a:avLst/>
              </a:prstGeom>
              <a:blipFill>
                <a:blip r:embed="rId6"/>
                <a:stretch>
                  <a:fillRect l="-9375" r="-9375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98DB99-C08C-4809-8CB7-D5C8E9BF5294}"/>
                  </a:ext>
                </a:extLst>
              </p:cNvPr>
              <p:cNvSpPr txBox="1"/>
              <p:nvPr/>
            </p:nvSpPr>
            <p:spPr>
              <a:xfrm>
                <a:off x="5852550" y="3438624"/>
                <a:ext cx="213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598DB99-C08C-4809-8CB7-D5C8E9BF5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550" y="3438624"/>
                <a:ext cx="213200" cy="276999"/>
              </a:xfrm>
              <a:prstGeom prst="rect">
                <a:avLst/>
              </a:prstGeom>
              <a:blipFill>
                <a:blip r:embed="rId7"/>
                <a:stretch>
                  <a:fillRect l="-8571" r="-11429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B9AB2C8-0B4D-47B0-8564-2FFB40F01A46}"/>
              </a:ext>
            </a:extLst>
          </p:cNvPr>
          <p:cNvCxnSpPr>
            <a:stCxn id="9" idx="5"/>
          </p:cNvCxnSpPr>
          <p:nvPr/>
        </p:nvCxnSpPr>
        <p:spPr>
          <a:xfrm flipH="1">
            <a:off x="1744823" y="4683685"/>
            <a:ext cx="3057078" cy="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08DB8B-A817-4513-AF99-6BB8D125ECC1}"/>
                  </a:ext>
                </a:extLst>
              </p:cNvPr>
              <p:cNvSpPr txBox="1"/>
              <p:nvPr/>
            </p:nvSpPr>
            <p:spPr>
              <a:xfrm>
                <a:off x="1347973" y="4534867"/>
                <a:ext cx="392672" cy="302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08DB8B-A817-4513-AF99-6BB8D125E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973" y="4534867"/>
                <a:ext cx="392672" cy="302519"/>
              </a:xfrm>
              <a:prstGeom prst="rect">
                <a:avLst/>
              </a:prstGeom>
              <a:blipFill>
                <a:blip r:embed="rId8"/>
                <a:stretch>
                  <a:fillRect l="-4615" r="-3077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49E76248-1BEF-403B-ADD9-F4A5FEE08D78}"/>
              </a:ext>
            </a:extLst>
          </p:cNvPr>
          <p:cNvSpPr/>
          <p:nvPr/>
        </p:nvSpPr>
        <p:spPr>
          <a:xfrm>
            <a:off x="7132056" y="2845308"/>
            <a:ext cx="1167383" cy="1167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515E7EA-433E-4AFC-876F-AD24CCE1D2E2}"/>
              </a:ext>
            </a:extLst>
          </p:cNvPr>
          <p:cNvCxnSpPr>
            <a:cxnSpLocks/>
          </p:cNvCxnSpPr>
          <p:nvPr/>
        </p:nvCxnSpPr>
        <p:spPr>
          <a:xfrm flipV="1">
            <a:off x="7715747" y="2279709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01DB6B-F4CF-48EE-B726-5A146262FFBC}"/>
              </a:ext>
            </a:extLst>
          </p:cNvPr>
          <p:cNvCxnSpPr>
            <a:cxnSpLocks/>
          </p:cNvCxnSpPr>
          <p:nvPr/>
        </p:nvCxnSpPr>
        <p:spPr>
          <a:xfrm>
            <a:off x="7715747" y="4017628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21A59B5-C90F-463E-BAA8-F92B7DF998EB}"/>
              </a:ext>
            </a:extLst>
          </p:cNvPr>
          <p:cNvCxnSpPr>
            <a:cxnSpLocks/>
          </p:cNvCxnSpPr>
          <p:nvPr/>
        </p:nvCxnSpPr>
        <p:spPr>
          <a:xfrm rot="5400000" flipV="1">
            <a:off x="8572822" y="3156357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284ADA5-81E7-4F6A-A701-CE34F80DF34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859414" y="3156358"/>
            <a:ext cx="0" cy="545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063AD42-6231-4A3E-BD7A-13E152CD185F}"/>
              </a:ext>
            </a:extLst>
          </p:cNvPr>
          <p:cNvCxnSpPr>
            <a:cxnSpLocks/>
          </p:cNvCxnSpPr>
          <p:nvPr/>
        </p:nvCxnSpPr>
        <p:spPr>
          <a:xfrm>
            <a:off x="7122253" y="2709644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C921EB7-94CE-49D2-A390-9324DAB08923}"/>
              </a:ext>
            </a:extLst>
          </p:cNvPr>
          <p:cNvCxnSpPr>
            <a:cxnSpLocks/>
          </p:cNvCxnSpPr>
          <p:nvPr/>
        </p:nvCxnSpPr>
        <p:spPr>
          <a:xfrm flipH="1">
            <a:off x="7132056" y="4153948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19508D-76C9-4542-B665-429991BBEBEE}"/>
              </a:ext>
            </a:extLst>
          </p:cNvPr>
          <p:cNvCxnSpPr>
            <a:cxnSpLocks/>
          </p:cNvCxnSpPr>
          <p:nvPr/>
        </p:nvCxnSpPr>
        <p:spPr>
          <a:xfrm rot="5400000" flipH="1">
            <a:off x="7846519" y="3400337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311C43-080F-4687-BA40-5C8026C16E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13398" y="3443681"/>
            <a:ext cx="117718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02E35-31CA-4402-ACDB-44CA28F211E8}"/>
                  </a:ext>
                </a:extLst>
              </p:cNvPr>
              <p:cNvSpPr txBox="1"/>
              <p:nvPr/>
            </p:nvSpPr>
            <p:spPr>
              <a:xfrm>
                <a:off x="8375053" y="2445574"/>
                <a:ext cx="395538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302E35-31CA-4402-ACDB-44CA28F21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53" y="2445574"/>
                <a:ext cx="395538" cy="302519"/>
              </a:xfrm>
              <a:prstGeom prst="rect">
                <a:avLst/>
              </a:prstGeom>
              <a:blipFill>
                <a:blip r:embed="rId9"/>
                <a:stretch>
                  <a:fillRect l="-4615" r="-1538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4D49C1-C694-4FA8-918F-0F46DD1CB7AB}"/>
                  </a:ext>
                </a:extLst>
              </p:cNvPr>
              <p:cNvSpPr txBox="1"/>
              <p:nvPr/>
            </p:nvSpPr>
            <p:spPr>
              <a:xfrm>
                <a:off x="6736518" y="4006184"/>
                <a:ext cx="395538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D4D49C1-C694-4FA8-918F-0F46DD1CB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18" y="4006184"/>
                <a:ext cx="395538" cy="302519"/>
              </a:xfrm>
              <a:prstGeom prst="rect">
                <a:avLst/>
              </a:prstGeom>
              <a:blipFill>
                <a:blip r:embed="rId10"/>
                <a:stretch>
                  <a:fillRect l="-4615" r="-3077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CB0431-96B6-49DB-81C4-25387A24EB9D}"/>
                  </a:ext>
                </a:extLst>
              </p:cNvPr>
              <p:cNvSpPr txBox="1"/>
              <p:nvPr/>
            </p:nvSpPr>
            <p:spPr>
              <a:xfrm>
                <a:off x="7562660" y="1883946"/>
                <a:ext cx="315214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6CB0431-96B6-49DB-81C4-25387A24E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660" y="1883946"/>
                <a:ext cx="315214" cy="302519"/>
              </a:xfrm>
              <a:prstGeom prst="rect">
                <a:avLst/>
              </a:prstGeom>
              <a:blipFill>
                <a:blip r:embed="rId11"/>
                <a:stretch>
                  <a:fillRect l="-7843" r="-5882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7DD929-25C1-4159-BF1A-B7ECBCFC4086}"/>
                  </a:ext>
                </a:extLst>
              </p:cNvPr>
              <p:cNvSpPr txBox="1"/>
              <p:nvPr/>
            </p:nvSpPr>
            <p:spPr>
              <a:xfrm>
                <a:off x="7572447" y="4536266"/>
                <a:ext cx="315214" cy="302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D7DD929-25C1-4159-BF1A-B7ECBCFC4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447" y="4536266"/>
                <a:ext cx="315214" cy="302519"/>
              </a:xfrm>
              <a:prstGeom prst="rect">
                <a:avLst/>
              </a:prstGeom>
              <a:blipFill>
                <a:blip r:embed="rId12"/>
                <a:stretch>
                  <a:fillRect l="-7692" r="-5769" b="-2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38C-A417-4B26-9DC7-B3A944D517D7}"/>
                  </a:ext>
                </a:extLst>
              </p:cNvPr>
              <p:cNvSpPr txBox="1"/>
              <p:nvPr/>
            </p:nvSpPr>
            <p:spPr>
              <a:xfrm>
                <a:off x="8906295" y="3244360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38C-A417-4B26-9DC7-B3A944D51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95" y="3244360"/>
                <a:ext cx="315214" cy="276999"/>
              </a:xfrm>
              <a:prstGeom prst="rect">
                <a:avLst/>
              </a:prstGeom>
              <a:blipFill>
                <a:blip r:embed="rId13"/>
                <a:stretch>
                  <a:fillRect l="-576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67EAA0-6831-4D67-88AB-F5D5BD423AFD}"/>
                  </a:ext>
                </a:extLst>
              </p:cNvPr>
              <p:cNvSpPr txBox="1"/>
              <p:nvPr/>
            </p:nvSpPr>
            <p:spPr>
              <a:xfrm>
                <a:off x="6239994" y="3212202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267EAA0-6831-4D67-88AB-F5D5BD423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994" y="3212202"/>
                <a:ext cx="315214" cy="276999"/>
              </a:xfrm>
              <a:prstGeom prst="rect">
                <a:avLst/>
              </a:prstGeom>
              <a:blipFill>
                <a:blip r:embed="rId14"/>
                <a:stretch>
                  <a:fillRect l="-588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22CC63C-3962-4C69-9127-2C3B994DABEC}"/>
              </a:ext>
            </a:extLst>
          </p:cNvPr>
          <p:cNvCxnSpPr>
            <a:cxnSpLocks/>
          </p:cNvCxnSpPr>
          <p:nvPr/>
        </p:nvCxnSpPr>
        <p:spPr>
          <a:xfrm flipV="1">
            <a:off x="7737616" y="2845308"/>
            <a:ext cx="1168679" cy="585791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329089-D981-420E-AAF4-A2C99848989E}"/>
                  </a:ext>
                </a:extLst>
              </p:cNvPr>
              <p:cNvSpPr txBox="1"/>
              <p:nvPr/>
            </p:nvSpPr>
            <p:spPr>
              <a:xfrm>
                <a:off x="8904999" y="2568309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C329089-D981-420E-AAF4-A2C998489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4999" y="2568309"/>
                <a:ext cx="315214" cy="276999"/>
              </a:xfrm>
              <a:prstGeom prst="rect">
                <a:avLst/>
              </a:prstGeom>
              <a:blipFill>
                <a:blip r:embed="rId15"/>
                <a:stretch>
                  <a:fillRect l="-576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3A1611-2F45-42C6-B93B-5D4A04F57DCB}"/>
                  </a:ext>
                </a:extLst>
              </p:cNvPr>
              <p:cNvSpPr txBox="1"/>
              <p:nvPr/>
            </p:nvSpPr>
            <p:spPr>
              <a:xfrm>
                <a:off x="9457777" y="2862482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3A1611-2F45-42C6-B93B-5D4A04F57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77" y="2862482"/>
                <a:ext cx="208390" cy="276999"/>
              </a:xfrm>
              <a:prstGeom prst="rect">
                <a:avLst/>
              </a:prstGeom>
              <a:blipFill>
                <a:blip r:embed="rId16"/>
                <a:stretch>
                  <a:fillRect l="-20000" r="-20000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CC5D3B-4862-49B5-8075-8D78CF466236}"/>
                  </a:ext>
                </a:extLst>
              </p:cNvPr>
              <p:cNvSpPr txBox="1"/>
              <p:nvPr/>
            </p:nvSpPr>
            <p:spPr>
              <a:xfrm>
                <a:off x="4119654" y="3663957"/>
                <a:ext cx="336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1CC5D3B-4862-49B5-8075-8D78CF466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654" y="3663957"/>
                <a:ext cx="336631" cy="276999"/>
              </a:xfrm>
              <a:prstGeom prst="rect">
                <a:avLst/>
              </a:prstGeom>
              <a:blipFill>
                <a:blip r:embed="rId17"/>
                <a:stretch>
                  <a:fillRect l="-12727" r="-14545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6837FFB-CBDE-4E37-93B3-EE69853092A1}"/>
              </a:ext>
            </a:extLst>
          </p:cNvPr>
          <p:cNvCxnSpPr>
            <a:cxnSpLocks/>
          </p:cNvCxnSpPr>
          <p:nvPr/>
        </p:nvCxnSpPr>
        <p:spPr>
          <a:xfrm flipV="1">
            <a:off x="2373805" y="3244360"/>
            <a:ext cx="2795584" cy="74457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689167AB-4C74-4E32-B422-81B564069CE4}"/>
              </a:ext>
            </a:extLst>
          </p:cNvPr>
          <p:cNvCxnSpPr>
            <a:cxnSpLocks/>
          </p:cNvCxnSpPr>
          <p:nvPr/>
        </p:nvCxnSpPr>
        <p:spPr>
          <a:xfrm>
            <a:off x="5158456" y="3246540"/>
            <a:ext cx="0" cy="3775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8464A5-51AD-4AAE-ADCB-521949C7BC93}"/>
                  </a:ext>
                </a:extLst>
              </p:cNvPr>
              <p:cNvSpPr txBox="1"/>
              <p:nvPr/>
            </p:nvSpPr>
            <p:spPr>
              <a:xfrm>
                <a:off x="4882095" y="3598081"/>
                <a:ext cx="315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A8464A5-51AD-4AAE-ADCB-521949C7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095" y="3598081"/>
                <a:ext cx="315214" cy="276999"/>
              </a:xfrm>
              <a:prstGeom prst="rect">
                <a:avLst/>
              </a:prstGeom>
              <a:blipFill>
                <a:blip r:embed="rId18"/>
                <a:stretch>
                  <a:fillRect l="-5769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원호 58">
            <a:extLst>
              <a:ext uri="{FF2B5EF4-FFF2-40B4-BE49-F238E27FC236}">
                <a16:creationId xmlns:a16="http://schemas.microsoft.com/office/drawing/2014/main" id="{F56BEF58-48BF-4331-80D5-7D7D13B97E55}"/>
              </a:ext>
            </a:extLst>
          </p:cNvPr>
          <p:cNvSpPr/>
          <p:nvPr/>
        </p:nvSpPr>
        <p:spPr>
          <a:xfrm rot="3385366">
            <a:off x="8687210" y="2742100"/>
            <a:ext cx="726860" cy="737613"/>
          </a:xfrm>
          <a:prstGeom prst="arc">
            <a:avLst>
              <a:gd name="adj1" fmla="val 14829536"/>
              <a:gd name="adj2" fmla="val 20527836"/>
            </a:avLst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7B685F9-1487-41B9-AD3E-BA83911C91F7}"/>
              </a:ext>
            </a:extLst>
          </p:cNvPr>
          <p:cNvSpPr txBox="1"/>
          <p:nvPr/>
        </p:nvSpPr>
        <p:spPr>
          <a:xfrm>
            <a:off x="7122253" y="4999839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+ </a:t>
            </a:r>
            <a:r>
              <a:rPr lang="ko-KR" altLang="en-US" dirty="0"/>
              <a:t>응력 방향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:a16="http://schemas.microsoft.com/office/drawing/2014/main" id="{66EE73EA-B477-413C-81B5-685CB60FC579}"/>
              </a:ext>
            </a:extLst>
          </p:cNvPr>
          <p:cNvSpPr/>
          <p:nvPr/>
        </p:nvSpPr>
        <p:spPr>
          <a:xfrm rot="4698948">
            <a:off x="3328045" y="3272004"/>
            <a:ext cx="726860" cy="737613"/>
          </a:xfrm>
          <a:prstGeom prst="arc">
            <a:avLst>
              <a:gd name="adj1" fmla="val 14829536"/>
              <a:gd name="adj2" fmla="val 20527836"/>
            </a:avLst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2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2EEB28-A66D-4A47-AA5C-D4075C638573}"/>
              </a:ext>
            </a:extLst>
          </p:cNvPr>
          <p:cNvSpPr/>
          <p:nvPr/>
        </p:nvSpPr>
        <p:spPr>
          <a:xfrm>
            <a:off x="2139193" y="1728132"/>
            <a:ext cx="4379053" cy="25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25A32B-7F72-4F5A-9C62-8A184EE3149B}"/>
              </a:ext>
            </a:extLst>
          </p:cNvPr>
          <p:cNvSpPr/>
          <p:nvPr/>
        </p:nvSpPr>
        <p:spPr>
          <a:xfrm>
            <a:off x="2139193" y="1979802"/>
            <a:ext cx="1458286" cy="25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F0F637-BECB-4B3C-8849-FA3ADFF10543}"/>
              </a:ext>
            </a:extLst>
          </p:cNvPr>
          <p:cNvSpPr/>
          <p:nvPr/>
        </p:nvSpPr>
        <p:spPr>
          <a:xfrm>
            <a:off x="5059960" y="1981201"/>
            <a:ext cx="1458286" cy="2516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42DCF38-C588-416E-BFA0-9FFA7F2E4AF6}"/>
              </a:ext>
            </a:extLst>
          </p:cNvPr>
          <p:cNvCxnSpPr>
            <a:cxnSpLocks/>
          </p:cNvCxnSpPr>
          <p:nvPr/>
        </p:nvCxnSpPr>
        <p:spPr>
          <a:xfrm>
            <a:off x="2405893" y="1714500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0EAD6AB-DCF6-4E0D-A604-F53187402919}"/>
              </a:ext>
            </a:extLst>
          </p:cNvPr>
          <p:cNvCxnSpPr>
            <a:cxnSpLocks/>
          </p:cNvCxnSpPr>
          <p:nvPr/>
        </p:nvCxnSpPr>
        <p:spPr>
          <a:xfrm>
            <a:off x="2626873" y="1720512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60B6DA4-A2A5-4187-8AC4-37F9BB40B534}"/>
              </a:ext>
            </a:extLst>
          </p:cNvPr>
          <p:cNvCxnSpPr>
            <a:cxnSpLocks/>
          </p:cNvCxnSpPr>
          <p:nvPr/>
        </p:nvCxnSpPr>
        <p:spPr>
          <a:xfrm>
            <a:off x="6033013" y="1729740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660DEBC-12E9-467E-AE45-B18BE51E9615}"/>
              </a:ext>
            </a:extLst>
          </p:cNvPr>
          <p:cNvCxnSpPr>
            <a:cxnSpLocks/>
          </p:cNvCxnSpPr>
          <p:nvPr/>
        </p:nvCxnSpPr>
        <p:spPr>
          <a:xfrm>
            <a:off x="6253993" y="1735752"/>
            <a:ext cx="0" cy="516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E9CEE1C-4084-44A7-A0B5-BCA69997F229}"/>
              </a:ext>
            </a:extLst>
          </p:cNvPr>
          <p:cNvCxnSpPr/>
          <p:nvPr/>
        </p:nvCxnSpPr>
        <p:spPr>
          <a:xfrm>
            <a:off x="3605099" y="231648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5302397-C2D7-4CC3-AB5A-565774E0BC71}"/>
              </a:ext>
            </a:extLst>
          </p:cNvPr>
          <p:cNvCxnSpPr/>
          <p:nvPr/>
        </p:nvCxnSpPr>
        <p:spPr>
          <a:xfrm>
            <a:off x="5052899" y="233172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711ABA0-10CF-466C-AB10-3FBD7104E11D}"/>
              </a:ext>
            </a:extLst>
          </p:cNvPr>
          <p:cNvCxnSpPr>
            <a:cxnSpLocks/>
          </p:cNvCxnSpPr>
          <p:nvPr/>
        </p:nvCxnSpPr>
        <p:spPr>
          <a:xfrm>
            <a:off x="3604260" y="2644140"/>
            <a:ext cx="144863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B0A64E5-0448-455E-82E7-922D2680FC1B}"/>
              </a:ext>
            </a:extLst>
          </p:cNvPr>
          <p:cNvCxnSpPr/>
          <p:nvPr/>
        </p:nvCxnSpPr>
        <p:spPr>
          <a:xfrm>
            <a:off x="2142059" y="124206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F57BABE-D879-4A8F-AB23-6F4F602C481C}"/>
              </a:ext>
            </a:extLst>
          </p:cNvPr>
          <p:cNvCxnSpPr/>
          <p:nvPr/>
        </p:nvCxnSpPr>
        <p:spPr>
          <a:xfrm>
            <a:off x="6515939" y="1234440"/>
            <a:ext cx="0" cy="434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BFAC38D-A687-4C5A-BBE9-C7C7BDFAE0B2}"/>
              </a:ext>
            </a:extLst>
          </p:cNvPr>
          <p:cNvCxnSpPr>
            <a:cxnSpLocks/>
          </p:cNvCxnSpPr>
          <p:nvPr/>
        </p:nvCxnSpPr>
        <p:spPr>
          <a:xfrm>
            <a:off x="2141220" y="1341120"/>
            <a:ext cx="437471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4AE7C7-C080-4D0F-9D30-12991AB59B68}"/>
                  </a:ext>
                </a:extLst>
              </p:cNvPr>
              <p:cNvSpPr txBox="1"/>
              <p:nvPr/>
            </p:nvSpPr>
            <p:spPr>
              <a:xfrm>
                <a:off x="4164848" y="1043940"/>
                <a:ext cx="3274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C4AE7C7-C080-4D0F-9D30-12991AB5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48" y="1043940"/>
                <a:ext cx="327461" cy="276999"/>
              </a:xfrm>
              <a:prstGeom prst="rect">
                <a:avLst/>
              </a:prstGeom>
              <a:blipFill>
                <a:blip r:embed="rId2"/>
                <a:stretch>
                  <a:fillRect l="-12963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ABE9AD-4C1E-400A-ABBC-C35B96B1A000}"/>
                  </a:ext>
                </a:extLst>
              </p:cNvPr>
              <p:cNvSpPr txBox="1"/>
              <p:nvPr/>
            </p:nvSpPr>
            <p:spPr>
              <a:xfrm>
                <a:off x="4164848" y="2627560"/>
                <a:ext cx="2740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5ABE9AD-4C1E-400A-ABBC-C35B96B1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848" y="2627560"/>
                <a:ext cx="274049" cy="276999"/>
              </a:xfrm>
              <a:prstGeom prst="rect">
                <a:avLst/>
              </a:prstGeom>
              <a:blipFill>
                <a:blip r:embed="rId3"/>
                <a:stretch>
                  <a:fillRect l="-15556" r="-6667" b="-2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51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0FFDCB-604A-4969-805A-BE147D74C1B8}"/>
              </a:ext>
            </a:extLst>
          </p:cNvPr>
          <p:cNvSpPr/>
          <p:nvPr/>
        </p:nvSpPr>
        <p:spPr>
          <a:xfrm>
            <a:off x="2718034" y="1809363"/>
            <a:ext cx="2457974" cy="156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8112BAF-7E22-47AC-A0DE-20D4B5DADA18}"/>
              </a:ext>
            </a:extLst>
          </p:cNvPr>
          <p:cNvCxnSpPr>
            <a:cxnSpLocks/>
          </p:cNvCxnSpPr>
          <p:nvPr/>
        </p:nvCxnSpPr>
        <p:spPr>
          <a:xfrm flipV="1">
            <a:off x="2718034" y="964735"/>
            <a:ext cx="0" cy="3867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B7D1AB8-9941-4BF8-9803-B431AB17BC7D}"/>
              </a:ext>
            </a:extLst>
          </p:cNvPr>
          <p:cNvSpPr/>
          <p:nvPr/>
        </p:nvSpPr>
        <p:spPr>
          <a:xfrm>
            <a:off x="4890782" y="2558642"/>
            <a:ext cx="553673" cy="5536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C7F8A7-B947-41EA-AC96-CAF843BB94B1}"/>
              </a:ext>
            </a:extLst>
          </p:cNvPr>
          <p:cNvCxnSpPr>
            <a:cxnSpLocks/>
            <a:stCxn id="9" idx="2"/>
          </p:cNvCxnSpPr>
          <p:nvPr/>
        </p:nvCxnSpPr>
        <p:spPr>
          <a:xfrm flipH="1" flipV="1">
            <a:off x="2718034" y="2833381"/>
            <a:ext cx="2172748" cy="2098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1964FC2-E2A3-4A8E-975E-162F4FAFA73D}"/>
              </a:ext>
            </a:extLst>
          </p:cNvPr>
          <p:cNvSpPr/>
          <p:nvPr/>
        </p:nvSpPr>
        <p:spPr>
          <a:xfrm>
            <a:off x="5091418" y="1811323"/>
            <a:ext cx="152399" cy="15239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182649-46B1-4C5D-8E68-4E8E93939211}"/>
                  </a:ext>
                </a:extLst>
              </p:cNvPr>
              <p:cNvSpPr txBox="1"/>
              <p:nvPr/>
            </p:nvSpPr>
            <p:spPr>
              <a:xfrm>
                <a:off x="5651801" y="1627322"/>
                <a:ext cx="1062727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182649-46B1-4C5D-8E68-4E8E9393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01" y="1627322"/>
                <a:ext cx="1062727" cy="520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47E831-1A7A-4D4F-A52A-E452834B771D}"/>
                  </a:ext>
                </a:extLst>
              </p:cNvPr>
              <p:cNvSpPr txBox="1"/>
              <p:nvPr/>
            </p:nvSpPr>
            <p:spPr>
              <a:xfrm>
                <a:off x="5651801" y="2595111"/>
                <a:ext cx="8960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47E831-1A7A-4D4F-A52A-E452834B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801" y="2595111"/>
                <a:ext cx="896015" cy="276999"/>
              </a:xfrm>
              <a:prstGeom prst="rect">
                <a:avLst/>
              </a:prstGeom>
              <a:blipFill>
                <a:blip r:embed="rId3"/>
                <a:stretch>
                  <a:fillRect l="-4082" r="-136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타원 20">
            <a:extLst>
              <a:ext uri="{FF2B5EF4-FFF2-40B4-BE49-F238E27FC236}">
                <a16:creationId xmlns:a16="http://schemas.microsoft.com/office/drawing/2014/main" id="{50B71AB7-1A85-499A-A2CD-B09DC45C9355}"/>
              </a:ext>
            </a:extLst>
          </p:cNvPr>
          <p:cNvSpPr/>
          <p:nvPr/>
        </p:nvSpPr>
        <p:spPr>
          <a:xfrm>
            <a:off x="199239" y="3807483"/>
            <a:ext cx="5024689" cy="27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DE6F38-9125-4F9A-9735-57CBD64DDD99}"/>
              </a:ext>
            </a:extLst>
          </p:cNvPr>
          <p:cNvCxnSpPr/>
          <p:nvPr/>
        </p:nvCxnSpPr>
        <p:spPr>
          <a:xfrm>
            <a:off x="199239" y="3942825"/>
            <a:ext cx="0" cy="37750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1351698-A99F-40CC-A7D1-C09AEB5F95CE}"/>
              </a:ext>
            </a:extLst>
          </p:cNvPr>
          <p:cNvCxnSpPr/>
          <p:nvPr/>
        </p:nvCxnSpPr>
        <p:spPr>
          <a:xfrm>
            <a:off x="5225642" y="3944223"/>
            <a:ext cx="0" cy="377505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A59B1596-9F7F-4ED7-990F-B62179C5575E}"/>
              </a:ext>
            </a:extLst>
          </p:cNvPr>
          <p:cNvSpPr/>
          <p:nvPr/>
        </p:nvSpPr>
        <p:spPr>
          <a:xfrm>
            <a:off x="197525" y="4183928"/>
            <a:ext cx="5024689" cy="27280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52BEAF-CB47-484F-AC0D-0A31CE21DF33}"/>
                  </a:ext>
                </a:extLst>
              </p:cNvPr>
              <p:cNvSpPr txBox="1"/>
              <p:nvPr/>
            </p:nvSpPr>
            <p:spPr>
              <a:xfrm>
                <a:off x="5669978" y="3871635"/>
                <a:ext cx="106272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US" altLang="ko-KR" b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52BEAF-CB47-484F-AC0D-0A31CE21D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978" y="3871635"/>
                <a:ext cx="1062727" cy="518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95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6C286B1-BB90-4C96-AC07-A0D64FFD6A3D}"/>
              </a:ext>
            </a:extLst>
          </p:cNvPr>
          <p:cNvSpPr/>
          <p:nvPr/>
        </p:nvSpPr>
        <p:spPr>
          <a:xfrm flipH="1">
            <a:off x="1669408" y="2108982"/>
            <a:ext cx="3579247" cy="583883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996B8BEA-9E3E-4B21-9F55-F1D723652E6D}"/>
              </a:ext>
            </a:extLst>
          </p:cNvPr>
          <p:cNvSpPr/>
          <p:nvPr/>
        </p:nvSpPr>
        <p:spPr>
          <a:xfrm>
            <a:off x="1069848" y="1833329"/>
            <a:ext cx="1719072" cy="1719072"/>
          </a:xfrm>
          <a:prstGeom prst="arc">
            <a:avLst>
              <a:gd name="adj1" fmla="val 20899874"/>
              <a:gd name="adj2" fmla="val 2156320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82537-8C56-4285-B1C6-7B1741FA68E1}"/>
                  </a:ext>
                </a:extLst>
              </p:cNvPr>
              <p:cNvSpPr txBox="1"/>
              <p:nvPr/>
            </p:nvSpPr>
            <p:spPr>
              <a:xfrm>
                <a:off x="3040380" y="2441448"/>
                <a:ext cx="2083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582537-8C56-4285-B1C6-7B1741FA6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380" y="2441448"/>
                <a:ext cx="208390" cy="276999"/>
              </a:xfrm>
              <a:prstGeom prst="rect">
                <a:avLst/>
              </a:prstGeom>
              <a:blipFill>
                <a:blip r:embed="rId2"/>
                <a:stretch>
                  <a:fillRect l="-20588" r="-23529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D0A104-F140-4F9B-9D00-51D61153FF10}"/>
                  </a:ext>
                </a:extLst>
              </p:cNvPr>
              <p:cNvSpPr txBox="1"/>
              <p:nvPr/>
            </p:nvSpPr>
            <p:spPr>
              <a:xfrm>
                <a:off x="3466579" y="2717693"/>
                <a:ext cx="464807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π</m:t>
                      </m:r>
                      <m:sSub>
                        <m:sSubPr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D0A104-F140-4F9B-9D00-51D61153F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579" y="2717693"/>
                <a:ext cx="464807" cy="301686"/>
              </a:xfrm>
              <a:prstGeom prst="rect">
                <a:avLst/>
              </a:prstGeom>
              <a:blipFill>
                <a:blip r:embed="rId3"/>
                <a:stretch>
                  <a:fillRect l="-3947" r="-3947" b="-22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6ABB1-045B-49E6-B52C-5579413B418B}"/>
                  </a:ext>
                </a:extLst>
              </p:cNvPr>
              <p:cNvSpPr txBox="1"/>
              <p:nvPr/>
            </p:nvSpPr>
            <p:spPr>
              <a:xfrm>
                <a:off x="5276855" y="2222648"/>
                <a:ext cx="1045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pitch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26ABB1-045B-49E6-B52C-5579413B4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855" y="2222648"/>
                <a:ext cx="1045543" cy="276999"/>
              </a:xfrm>
              <a:prstGeom prst="rect">
                <a:avLst/>
              </a:prstGeom>
              <a:blipFill>
                <a:blip r:embed="rId4"/>
                <a:stretch>
                  <a:fillRect l="-2339" r="-526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40628-C8C5-4342-809F-FFDE3D146B95}"/>
                  </a:ext>
                </a:extLst>
              </p:cNvPr>
              <p:cNvSpPr txBox="1"/>
              <p:nvPr/>
            </p:nvSpPr>
            <p:spPr>
              <a:xfrm>
                <a:off x="1965367" y="3141526"/>
                <a:ext cx="450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F40628-C8C5-4342-809F-FFDE3D146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367" y="3141526"/>
                <a:ext cx="450060" cy="276999"/>
              </a:xfrm>
              <a:prstGeom prst="rect">
                <a:avLst/>
              </a:prstGeom>
              <a:blipFill>
                <a:blip r:embed="rId5"/>
                <a:stretch>
                  <a:fillRect l="-9459" r="-2703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417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35C3E8-C613-452B-A7F7-28B7ECA9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0" y="443674"/>
            <a:ext cx="7877175" cy="547687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4FC71F6-189F-42CB-91B5-2F459037E11F}"/>
              </a:ext>
            </a:extLst>
          </p:cNvPr>
          <p:cNvCxnSpPr>
            <a:cxnSpLocks/>
          </p:cNvCxnSpPr>
          <p:nvPr/>
        </p:nvCxnSpPr>
        <p:spPr>
          <a:xfrm>
            <a:off x="2907792" y="2423160"/>
            <a:ext cx="0" cy="9052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92D32E-75A3-42D2-B5BB-438DB162EC00}"/>
                  </a:ext>
                </a:extLst>
              </p:cNvPr>
              <p:cNvSpPr txBox="1"/>
              <p:nvPr/>
            </p:nvSpPr>
            <p:spPr>
              <a:xfrm>
                <a:off x="2628900" y="2633472"/>
                <a:ext cx="2901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92D32E-75A3-42D2-B5BB-438DB162E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8900" y="2633472"/>
                <a:ext cx="290143" cy="276999"/>
              </a:xfrm>
              <a:prstGeom prst="rect">
                <a:avLst/>
              </a:prstGeom>
              <a:blipFill>
                <a:blip r:embed="rId3"/>
                <a:stretch>
                  <a:fillRect l="-6250" r="-8333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F6A52F-C656-4031-9EF0-FBD8C61E34A8}"/>
              </a:ext>
            </a:extLst>
          </p:cNvPr>
          <p:cNvCxnSpPr>
            <a:cxnSpLocks/>
          </p:cNvCxnSpPr>
          <p:nvPr/>
        </p:nvCxnSpPr>
        <p:spPr>
          <a:xfrm>
            <a:off x="2913888" y="3316224"/>
            <a:ext cx="0" cy="9052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DAA456-4BF4-47EE-BA11-860015183473}"/>
                  </a:ext>
                </a:extLst>
              </p:cNvPr>
              <p:cNvSpPr txBox="1"/>
              <p:nvPr/>
            </p:nvSpPr>
            <p:spPr>
              <a:xfrm>
                <a:off x="2212048" y="3794944"/>
                <a:ext cx="702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DAA456-4BF4-47EE-BA11-860015183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048" y="3794944"/>
                <a:ext cx="702115" cy="276999"/>
              </a:xfrm>
              <a:prstGeom prst="rect">
                <a:avLst/>
              </a:prstGeom>
              <a:blipFill>
                <a:blip r:embed="rId4"/>
                <a:stretch>
                  <a:fillRect l="-3478" r="-5217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778C4E-D283-474A-AC45-EFC706330C58}"/>
                  </a:ext>
                </a:extLst>
              </p:cNvPr>
              <p:cNvSpPr txBox="1"/>
              <p:nvPr/>
            </p:nvSpPr>
            <p:spPr>
              <a:xfrm>
                <a:off x="1605496" y="4752016"/>
                <a:ext cx="302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1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778C4E-D283-474A-AC45-EFC70633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496" y="4752016"/>
                <a:ext cx="302968" cy="276999"/>
              </a:xfrm>
              <a:prstGeom prst="rect">
                <a:avLst/>
              </a:prstGeom>
              <a:blipFill>
                <a:blip r:embed="rId5"/>
                <a:stretch>
                  <a:fillRect l="-46000" t="-28889" r="-26000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C653E5B-FE7E-40CC-A86E-C2D6FBDED277}"/>
              </a:ext>
            </a:extLst>
          </p:cNvPr>
          <p:cNvSpPr txBox="1"/>
          <p:nvPr/>
        </p:nvSpPr>
        <p:spPr>
          <a:xfrm>
            <a:off x="3431248" y="3423088"/>
            <a:ext cx="3029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=t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3AD82-4437-48E0-9C56-E2EF49B5AE70}"/>
                  </a:ext>
                </a:extLst>
              </p:cNvPr>
              <p:cNvSpPr txBox="1"/>
              <p:nvPr/>
            </p:nvSpPr>
            <p:spPr>
              <a:xfrm>
                <a:off x="8361235" y="2310384"/>
                <a:ext cx="1901098" cy="567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𝐩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sub>
                          </m:sSub>
                        </m:den>
                      </m:f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𝐦𝐨𝐝𝐮𝐥𝐞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03AD82-4437-48E0-9C56-E2EF49B5A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235" y="2310384"/>
                <a:ext cx="1901098" cy="567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99297B-DA53-46FF-ABA0-0F9FA40BCBB4}"/>
                  </a:ext>
                </a:extLst>
              </p:cNvPr>
              <p:cNvSpPr txBox="1"/>
              <p:nvPr/>
            </p:nvSpPr>
            <p:spPr>
              <a:xfrm>
                <a:off x="8260457" y="1016759"/>
                <a:ext cx="2821874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sub>
                      </m:sSub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num>
                        <m:den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den>
                      </m:f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𝐝𝐢𝐚𝐦𝐞𝐭𝐫𝐚𝐥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𝐩𝐢𝐭𝐜𝐡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99297B-DA53-46FF-ABA0-0F9FA40BC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457" y="1016759"/>
                <a:ext cx="2821874" cy="6108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9F6558-66CB-4676-AD5F-AD0BB776B083}"/>
                  </a:ext>
                </a:extLst>
              </p:cNvPr>
              <p:cNvSpPr txBox="1"/>
              <p:nvPr/>
            </p:nvSpPr>
            <p:spPr>
              <a:xfrm>
                <a:off x="8257409" y="1635503"/>
                <a:ext cx="2821874" cy="616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𝛑</m:t>
                          </m:r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𝐝</m:t>
                          </m:r>
                        </m:num>
                        <m:den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𝐜𝐢𝐫𝐜𝐮𝐥𝐚𝐫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𝐩𝐢𝐭𝐜𝐡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F9F6558-66CB-4676-AD5F-AD0BB776B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7409" y="1635503"/>
                <a:ext cx="2821874" cy="6166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E226E8-C78A-4C62-9A7B-A750823715AA}"/>
                  </a:ext>
                </a:extLst>
              </p:cNvPr>
              <p:cNvSpPr txBox="1"/>
              <p:nvPr/>
            </p:nvSpPr>
            <p:spPr>
              <a:xfrm>
                <a:off x="4367783" y="2805406"/>
                <a:ext cx="5513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4E226E8-C78A-4C62-9A7B-A7508237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83" y="2805406"/>
                <a:ext cx="551368" cy="276999"/>
              </a:xfrm>
              <a:prstGeom prst="rect">
                <a:avLst/>
              </a:prstGeom>
              <a:blipFill>
                <a:blip r:embed="rId9"/>
                <a:stretch>
                  <a:fillRect l="-1099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622541-5CAC-4821-A3A8-EC43F0E1C573}"/>
                  </a:ext>
                </a:extLst>
              </p:cNvPr>
              <p:cNvSpPr txBox="1"/>
              <p:nvPr/>
            </p:nvSpPr>
            <p:spPr>
              <a:xfrm>
                <a:off x="8300081" y="3708143"/>
                <a:ext cx="2821874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𝐂𝐥𝐞𝐚𝐫𝐚𝐧𝐜𝐞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622541-5CAC-4821-A3A8-EC43F0E1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81" y="3708143"/>
                <a:ext cx="2821874" cy="610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7AA5A2-4344-4B08-BC2E-386D2B960E60}"/>
                  </a:ext>
                </a:extLst>
              </p:cNvPr>
              <p:cNvSpPr txBox="1"/>
              <p:nvPr/>
            </p:nvSpPr>
            <p:spPr>
              <a:xfrm>
                <a:off x="8361235" y="2991713"/>
                <a:ext cx="2821874" cy="6108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en-US" altLang="ko-KR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𝐜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𝐂𝐥𝐞𝐚𝐫𝐚𝐧𝐜𝐞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7AA5A2-4344-4B08-BC2E-386D2B960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235" y="2991713"/>
                <a:ext cx="2821874" cy="610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AECC7-8F23-4BBB-B863-9BA68E9AC38A}"/>
                  </a:ext>
                </a:extLst>
              </p:cNvPr>
              <p:cNvSpPr txBox="1"/>
              <p:nvPr/>
            </p:nvSpPr>
            <p:spPr>
              <a:xfrm>
                <a:off x="3624071" y="516358"/>
                <a:ext cx="4664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ko-KR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5EAECC7-8F23-4BBB-B863-9BA68E9AC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071" y="516358"/>
                <a:ext cx="466473" cy="276999"/>
              </a:xfrm>
              <a:prstGeom prst="rect">
                <a:avLst/>
              </a:prstGeom>
              <a:blipFill>
                <a:blip r:embed="rId12"/>
                <a:stretch>
                  <a:fillRect r="-7792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65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B665E9-67CE-42FA-B802-51A01DCC0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938212"/>
            <a:ext cx="9220200" cy="49815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5B153-8D1F-4A06-A786-1E1FF8CDFAD7}"/>
                  </a:ext>
                </a:extLst>
              </p:cNvPr>
              <p:cNvSpPr txBox="1"/>
              <p:nvPr/>
            </p:nvSpPr>
            <p:spPr>
              <a:xfrm>
                <a:off x="9111996" y="3272211"/>
                <a:ext cx="1250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1200" b="1" i="0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/>
                        <m:t>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35B153-8D1F-4A06-A786-1E1FF8CD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996" y="3272211"/>
                <a:ext cx="125034" cy="184666"/>
              </a:xfrm>
              <a:prstGeom prst="rect">
                <a:avLst/>
              </a:prstGeom>
              <a:blipFill>
                <a:blip r:embed="rId3"/>
                <a:stretch>
                  <a:fillRect l="-30000" r="-35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18F3D4-52DB-4117-AB44-22CF13A2F420}"/>
                  </a:ext>
                </a:extLst>
              </p:cNvPr>
              <p:cNvSpPr txBox="1"/>
              <p:nvPr/>
            </p:nvSpPr>
            <p:spPr>
              <a:xfrm>
                <a:off x="9374124" y="4531035"/>
                <a:ext cx="14587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</m:oMath>
                  </m:oMathPara>
                </a14:m>
                <a:endParaRPr lang="ko-KR" alt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18F3D4-52DB-4117-AB44-22CF13A2F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124" y="4531035"/>
                <a:ext cx="145873" cy="184666"/>
              </a:xfrm>
              <a:prstGeom prst="rect">
                <a:avLst/>
              </a:prstGeom>
              <a:blipFill>
                <a:blip r:embed="rId3"/>
                <a:stretch>
                  <a:fillRect l="-20833" r="-16667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D1C41-EB05-4AF5-AF44-FCDFEF779E56}"/>
                  </a:ext>
                </a:extLst>
              </p:cNvPr>
              <p:cNvSpPr txBox="1"/>
              <p:nvPr/>
            </p:nvSpPr>
            <p:spPr>
              <a:xfrm>
                <a:off x="3506724" y="2051218"/>
                <a:ext cx="2104359" cy="1281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den>
                      </m:f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endParaRPr lang="en-US" altLang="ko-KR" dirty="0">
                  <a:solidFill>
                    <a:srgbClr val="FF0000"/>
                  </a:solidFill>
                </a:endParaRPr>
              </a:p>
              <a:p>
                <a:r>
                  <a:rPr lang="en-US" altLang="ko-KR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US" altLang="ko-KR" b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t</m:t>
                            </m:r>
                          </m:e>
                          <m:sup>
                            <m: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</m:t>
                        </m:r>
                      </m:den>
                    </m:f>
                  </m:oMath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4D1C41-EB05-4AF5-AF44-FCDFEF77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24" y="2051218"/>
                <a:ext cx="2104359" cy="1281505"/>
              </a:xfrm>
              <a:prstGeom prst="rect">
                <a:avLst/>
              </a:prstGeom>
              <a:blipFill>
                <a:blip r:embed="rId4"/>
                <a:stretch>
                  <a:fillRect l="-6667" b="-52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A9620-7442-47B6-AB71-201A86953A26}"/>
                  </a:ext>
                </a:extLst>
              </p:cNvPr>
              <p:cNvSpPr txBox="1"/>
              <p:nvPr/>
            </p:nvSpPr>
            <p:spPr>
              <a:xfrm>
                <a:off x="3506724" y="1499616"/>
                <a:ext cx="15148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Face</m:t>
                      </m:r>
                      <m: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Width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A9620-7442-47B6-AB71-201A86953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724" y="1499616"/>
                <a:ext cx="1514837" cy="276999"/>
              </a:xfrm>
              <a:prstGeom prst="rect">
                <a:avLst/>
              </a:prstGeom>
              <a:blipFill>
                <a:blip r:embed="rId5"/>
                <a:stretch>
                  <a:fillRect l="-2008" r="-2811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6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79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131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wonhoyura</dc:creator>
  <cp:lastModifiedBy>wonhoyura</cp:lastModifiedBy>
  <cp:revision>11</cp:revision>
  <dcterms:created xsi:type="dcterms:W3CDTF">2021-03-10T09:40:30Z</dcterms:created>
  <dcterms:modified xsi:type="dcterms:W3CDTF">2021-03-15T06:15:27Z</dcterms:modified>
</cp:coreProperties>
</file>