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E5AD0-0D0D-47E9-9E9B-5A46D007E0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7A00-459C-43F2-9C9D-D2B0BA78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0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A00-459C-43F2-9C9D-D2B0BA787C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4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4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8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3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2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2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0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3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7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9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EC77-BD37-40C2-BA7F-DD19E18D6AA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14EA-DAF7-4C6C-831B-99D3491E8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2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20"/>
          <p:cNvGrpSpPr>
            <a:grpSpLocks/>
          </p:cNvGrpSpPr>
          <p:nvPr/>
        </p:nvGrpSpPr>
        <p:grpSpPr bwMode="auto">
          <a:xfrm>
            <a:off x="3868363" y="1628798"/>
            <a:ext cx="5888215" cy="4320481"/>
            <a:chOff x="1907879" y="3546407"/>
            <a:chExt cx="2408482" cy="2224305"/>
          </a:xfrm>
        </p:grpSpPr>
        <p:sp>
          <p:nvSpPr>
            <p:cNvPr id="33" name="직사각형 32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879" y="3546407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72255" y="2276873"/>
            <a:ext cx="5073782" cy="3543138"/>
            <a:chOff x="254000" y="1108075"/>
            <a:chExt cx="9239291" cy="3840163"/>
          </a:xfrm>
        </p:grpSpPr>
        <p:grpSp>
          <p:nvGrpSpPr>
            <p:cNvPr id="2" name="그룹 2"/>
            <p:cNvGrpSpPr>
              <a:grpSpLocks/>
            </p:cNvGrpSpPr>
            <p:nvPr/>
          </p:nvGrpSpPr>
          <p:grpSpPr bwMode="auto">
            <a:xfrm>
              <a:off x="792163" y="1239838"/>
              <a:ext cx="7740650" cy="3708400"/>
              <a:chOff x="792098" y="1239602"/>
              <a:chExt cx="7740342" cy="370841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619152" y="1239602"/>
                <a:ext cx="6913288" cy="3708412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5"/>
              <p:cNvGrpSpPr>
                <a:grpSpLocks/>
              </p:cNvGrpSpPr>
              <p:nvPr/>
            </p:nvGrpSpPr>
            <p:grpSpPr bwMode="auto">
              <a:xfrm>
                <a:off x="792098" y="1317389"/>
                <a:ext cx="7587960" cy="3500448"/>
                <a:chOff x="-1241225" y="836563"/>
                <a:chExt cx="10873666" cy="5016227"/>
              </a:xfrm>
            </p:grpSpPr>
            <p:sp>
              <p:nvSpPr>
                <p:cNvPr id="5" name="직사각형 5"/>
                <p:cNvSpPr>
                  <a:spLocks noChangeArrowheads="1"/>
                </p:cNvSpPr>
                <p:nvPr/>
              </p:nvSpPr>
              <p:spPr bwMode="auto">
                <a:xfrm>
                  <a:off x="1422591" y="2708834"/>
                  <a:ext cx="2520503" cy="1151116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b="0" dirty="0" smtClean="0">
                      <a:latin typeface="+mn-ea"/>
                      <a:ea typeface="+mn-ea"/>
                    </a:rPr>
                    <a:t>Front 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err="1" smtClean="0">
                      <a:latin typeface="+mn-ea"/>
                      <a:ea typeface="+mn-ea"/>
                    </a:rPr>
                    <a:t>DispatcherServlet</a:t>
                  </a:r>
                  <a:endParaRPr lang="en-US" altLang="ko-KR" sz="80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6" name="직사각형 6"/>
                <p:cNvSpPr>
                  <a:spLocks noChangeArrowheads="1"/>
                </p:cNvSpPr>
                <p:nvPr/>
              </p:nvSpPr>
              <p:spPr bwMode="auto">
                <a:xfrm>
                  <a:off x="7328028" y="2708834"/>
                  <a:ext cx="2304395" cy="93499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7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5455851" y="4797222"/>
                  <a:ext cx="2233875" cy="1007795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View Resolver</a:t>
                  </a: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8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1531782" y="4915519"/>
                  <a:ext cx="2304395" cy="9372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9" name="직선 화살표 연결선 19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2924175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직사각형 24"/>
                <p:cNvSpPr>
                  <a:spLocks noChangeArrowheads="1"/>
                </p:cNvSpPr>
                <p:nvPr/>
              </p:nvSpPr>
              <p:spPr bwMode="auto">
                <a:xfrm>
                  <a:off x="4377585" y="836563"/>
                  <a:ext cx="2304394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Handler Mapping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1" name="직선 화살표 연결선 27"/>
                <p:cNvCxnSpPr>
                  <a:cxnSpLocks noChangeShapeType="1"/>
                  <a:endCxn id="10" idx="2"/>
                </p:cNvCxnSpPr>
                <p:nvPr/>
              </p:nvCxnSpPr>
              <p:spPr bwMode="auto">
                <a:xfrm flipV="1">
                  <a:off x="3944938" y="1773238"/>
                  <a:ext cx="1584325" cy="93503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직선 화살표 연결선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44938" y="3429000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직사각형 10"/>
                <p:cNvSpPr>
                  <a:spLocks noChangeArrowheads="1"/>
                </p:cNvSpPr>
                <p:nvPr/>
              </p:nvSpPr>
              <p:spPr bwMode="auto">
                <a:xfrm>
                  <a:off x="4591418" y="3211593"/>
                  <a:ext cx="2306669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ModelAndView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화살표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3860800"/>
                  <a:ext cx="1512887" cy="100806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직선 화살표 연결선 37"/>
                <p:cNvCxnSpPr>
                  <a:cxnSpLocks noChangeShapeType="1"/>
                  <a:stCxn id="5" idx="2"/>
                  <a:endCxn id="8" idx="0"/>
                </p:cNvCxnSpPr>
                <p:nvPr/>
              </p:nvCxnSpPr>
              <p:spPr bwMode="auto">
                <a:xfrm flipH="1">
                  <a:off x="2684463" y="3860800"/>
                  <a:ext cx="0" cy="10556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직선 화살표 연결선 42"/>
                <p:cNvCxnSpPr>
                  <a:cxnSpLocks noChangeShapeType="1"/>
                </p:cNvCxnSpPr>
                <p:nvPr/>
              </p:nvCxnSpPr>
              <p:spPr bwMode="auto">
                <a:xfrm>
                  <a:off x="-1241225" y="2997200"/>
                  <a:ext cx="2665213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직선 화살표 연결선 45"/>
                <p:cNvCxnSpPr>
                  <a:cxnSpLocks noChangeShapeType="1"/>
                  <a:stCxn id="8" idx="1"/>
                </p:cNvCxnSpPr>
                <p:nvPr/>
              </p:nvCxnSpPr>
              <p:spPr bwMode="auto">
                <a:xfrm flipH="1">
                  <a:off x="-1241225" y="5384154"/>
                  <a:ext cx="2773634" cy="64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타원 46"/>
                <p:cNvSpPr>
                  <a:spLocks noChangeArrowheads="1"/>
                </p:cNvSpPr>
                <p:nvPr/>
              </p:nvSpPr>
              <p:spPr bwMode="auto">
                <a:xfrm>
                  <a:off x="774267" y="2636036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1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타원 47"/>
                <p:cNvSpPr>
                  <a:spLocks noChangeArrowheads="1"/>
                </p:cNvSpPr>
                <p:nvPr/>
              </p:nvSpPr>
              <p:spPr bwMode="auto">
                <a:xfrm>
                  <a:off x="4591418" y="1844359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타원 48"/>
                <p:cNvSpPr>
                  <a:spLocks noChangeArrowheads="1"/>
                </p:cNvSpPr>
                <p:nvPr/>
              </p:nvSpPr>
              <p:spPr bwMode="auto">
                <a:xfrm>
                  <a:off x="6606911" y="2565512"/>
                  <a:ext cx="361696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3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타원 49"/>
                <p:cNvSpPr>
                  <a:spLocks noChangeArrowheads="1"/>
                </p:cNvSpPr>
                <p:nvPr/>
              </p:nvSpPr>
              <p:spPr bwMode="auto">
                <a:xfrm>
                  <a:off x="4304791" y="3141071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4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타원 50"/>
                <p:cNvSpPr>
                  <a:spLocks noChangeArrowheads="1"/>
                </p:cNvSpPr>
                <p:nvPr/>
              </p:nvSpPr>
              <p:spPr bwMode="auto">
                <a:xfrm>
                  <a:off x="4664213" y="4364985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5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타원 51"/>
                <p:cNvSpPr>
                  <a:spLocks noChangeArrowheads="1"/>
                </p:cNvSpPr>
                <p:nvPr/>
              </p:nvSpPr>
              <p:spPr bwMode="auto">
                <a:xfrm>
                  <a:off x="2573651" y="4148866"/>
                  <a:ext cx="361697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6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4" name="타원 52"/>
                <p:cNvSpPr>
                  <a:spLocks noChangeArrowheads="1"/>
                </p:cNvSpPr>
                <p:nvPr/>
              </p:nvSpPr>
              <p:spPr bwMode="auto">
                <a:xfrm>
                  <a:off x="560434" y="5227184"/>
                  <a:ext cx="359422" cy="3617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7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 noChangeArrowheads="1"/>
            </p:cNvSpPr>
            <p:nvPr/>
          </p:nvSpPr>
          <p:spPr bwMode="auto">
            <a:xfrm>
              <a:off x="611188" y="1108075"/>
              <a:ext cx="896937" cy="33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web.xml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6" name="직사각형 24"/>
            <p:cNvSpPr>
              <a:spLocks noChangeArrowheads="1"/>
            </p:cNvSpPr>
            <p:nvPr/>
          </p:nvSpPr>
          <p:spPr bwMode="auto">
            <a:xfrm>
              <a:off x="1738313" y="1122363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spring-servlet.xml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4000" y="2624138"/>
              <a:ext cx="357188" cy="20716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2239" y="2215885"/>
              <a:ext cx="3021052" cy="433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b="1" dirty="0" smtClean="0">
                  <a:latin typeface="+mn-ea"/>
                </a:rPr>
                <a:t>/list</a:t>
              </a:r>
            </a:p>
            <a:p>
              <a:pPr>
                <a:defRPr/>
              </a:pPr>
              <a:r>
                <a:rPr lang="en-US" altLang="ko-KR" sz="1000" b="1" dirty="0" err="1" smtClean="0">
                  <a:latin typeface="+mn-ea"/>
                </a:rPr>
                <a:t>GuestbookController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198754" y="184150"/>
            <a:ext cx="7885112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리스</a:t>
            </a:r>
            <a:r>
              <a:rPr lang="ko-KR" altLang="en-US" sz="2000" dirty="0"/>
              <a:t>트</a:t>
            </a:r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124933" y="1178017"/>
            <a:ext cx="2580283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localhost:8088/guestbook3/list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6514314" y="1999874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guest</a:t>
            </a:r>
            <a:r>
              <a:rPr lang="en-US" altLang="ko-KR" sz="1200" b="1" dirty="0" smtClean="0">
                <a:latin typeface="+mn-ea"/>
                <a:ea typeface="+mn-ea"/>
              </a:rPr>
              <a:t>book3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1" y="3720838"/>
            <a:ext cx="2016224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화살표 연결선 37"/>
          <p:cNvCxnSpPr>
            <a:stCxn id="31" idx="3"/>
          </p:cNvCxnSpPr>
          <p:nvPr/>
        </p:nvCxnSpPr>
        <p:spPr>
          <a:xfrm>
            <a:off x="2705216" y="1325655"/>
            <a:ext cx="1326319" cy="204864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043225" y="2594717"/>
            <a:ext cx="1778761" cy="1667804"/>
          </a:xfrm>
          <a:prstGeom prst="roundRect">
            <a:avLst>
              <a:gd name="adj" fmla="val 2194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r>
              <a:rPr lang="en-US" altLang="ko-KR" sz="1000" dirty="0" err="1">
                <a:solidFill>
                  <a:schemeClr val="tx1"/>
                </a:solidFill>
              </a:rPr>
              <a:t>guestList</a:t>
            </a:r>
            <a:r>
              <a:rPr lang="en-US" altLang="ko-KR" sz="1000" dirty="0">
                <a:solidFill>
                  <a:schemeClr val="tx1"/>
                </a:solidFill>
              </a:rPr>
              <a:t>", </a:t>
            </a:r>
            <a:r>
              <a:rPr lang="en-US" altLang="ko-KR" sz="1000" dirty="0" err="1">
                <a:solidFill>
                  <a:schemeClr val="tx1"/>
                </a:solidFill>
              </a:rPr>
              <a:t>guestList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2063" y="4277669"/>
            <a:ext cx="1689923" cy="1542342"/>
          </a:xfrm>
          <a:prstGeom prst="roundRect">
            <a:avLst>
              <a:gd name="adj" fmla="val 1888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포워드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>
            <a:endCxn id="1026" idx="3"/>
          </p:cNvCxnSpPr>
          <p:nvPr/>
        </p:nvCxnSpPr>
        <p:spPr>
          <a:xfrm flipH="1" flipV="1">
            <a:off x="2047555" y="5001951"/>
            <a:ext cx="2084508" cy="4688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000026" y="5820010"/>
            <a:ext cx="1537290" cy="1037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list.jsp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027" name="그룹 1026"/>
          <p:cNvGrpSpPr/>
          <p:nvPr/>
        </p:nvGrpSpPr>
        <p:grpSpPr>
          <a:xfrm>
            <a:off x="10006929" y="3462908"/>
            <a:ext cx="1331912" cy="2967037"/>
            <a:chOff x="10009683" y="3536407"/>
            <a:chExt cx="1331912" cy="2967037"/>
          </a:xfrm>
        </p:grpSpPr>
        <p:sp>
          <p:nvSpPr>
            <p:cNvPr id="49" name="원통 48"/>
            <p:cNvSpPr/>
            <p:nvPr/>
          </p:nvSpPr>
          <p:spPr>
            <a:xfrm>
              <a:off x="10244633" y="5747794"/>
              <a:ext cx="827087" cy="755650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DB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0009683" y="3688807"/>
              <a:ext cx="1296987" cy="803275"/>
            </a:xfrm>
            <a:prstGeom prst="roundRect">
              <a:avLst>
                <a:gd name="adj" fmla="val 37648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tx1"/>
                  </a:solidFill>
                </a:rPr>
                <a:t>getguestList</a:t>
              </a:r>
              <a:r>
                <a:rPr lang="en-US" altLang="ko-KR" sz="1100" dirty="0">
                  <a:solidFill>
                    <a:schemeClr val="tx1"/>
                  </a:solidFill>
                </a:rPr>
                <a:t>()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10585945" y="4379369"/>
              <a:ext cx="0" cy="13684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10657383" y="4363494"/>
              <a:ext cx="0" cy="1384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 bwMode="auto">
            <a:xfrm>
              <a:off x="10044608" y="3536407"/>
              <a:ext cx="129698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 smtClean="0">
                  <a:latin typeface="+mn-ea"/>
                  <a:ea typeface="+mn-ea"/>
                </a:rPr>
                <a:t>GuestbookDao</a:t>
              </a:r>
              <a:r>
                <a:rPr lang="en-US" altLang="ko-KR" sz="1200" b="1" dirty="0" smtClean="0">
                  <a:latin typeface="+mn-ea"/>
                  <a:ea typeface="+mn-ea"/>
                </a:rPr>
                <a:t> 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 flipH="1">
            <a:off x="9396536" y="409782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9396536" y="398397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9335242" y="4223920"/>
            <a:ext cx="1944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List&lt;</a:t>
            </a:r>
            <a:r>
              <a:rPr lang="en-US" altLang="ko-KR" sz="1050" dirty="0" err="1" smtClean="0"/>
              <a:t>GuestbookVo</a:t>
            </a:r>
            <a:r>
              <a:rPr lang="en-US" altLang="ko-KR" sz="1050" dirty="0" smtClean="0"/>
              <a:t>&gt;</a:t>
            </a:r>
          </a:p>
          <a:p>
            <a:r>
              <a:rPr lang="en-US" altLang="ko-KR" sz="1050" dirty="0" smtClean="0"/>
              <a:t>list</a:t>
            </a:r>
            <a:endParaRPr lang="ko-KR" altLang="en-US" sz="1050" dirty="0"/>
          </a:p>
        </p:txBody>
      </p:sp>
      <p:sp>
        <p:nvSpPr>
          <p:cNvPr id="73" name="직사각형 24"/>
          <p:cNvSpPr>
            <a:spLocks noChangeArrowheads="1"/>
          </p:cNvSpPr>
          <p:nvPr/>
        </p:nvSpPr>
        <p:spPr bwMode="auto">
          <a:xfrm>
            <a:off x="3715883" y="384968"/>
            <a:ext cx="6227762" cy="654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Handler </a:t>
            </a:r>
            <a:r>
              <a:rPr lang="en-US" altLang="ko-KR" sz="1600" dirty="0">
                <a:latin typeface="+mn-ea"/>
                <a:ea typeface="+mn-ea"/>
              </a:rPr>
              <a:t>Mapping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”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  <a:ea typeface="+mn-ea"/>
              </a:rPr>
              <a:t>/guestbook3/list</a:t>
            </a:r>
            <a:r>
              <a:rPr lang="en-US" altLang="ko-KR" sz="1200" b="0" dirty="0" smtClean="0">
                <a:latin typeface="+mn-ea"/>
                <a:ea typeface="+mn-ea"/>
              </a:rPr>
              <a:t>” </a:t>
            </a:r>
            <a:r>
              <a:rPr lang="en-US" altLang="ko-KR" sz="1200" b="0" dirty="0">
                <a:latin typeface="+mn-ea"/>
                <a:ea typeface="+mn-ea"/>
              </a:rPr>
              <a:t>get post </a:t>
            </a:r>
            <a:r>
              <a:rPr lang="en-US" altLang="ko-KR" sz="1200" b="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200" b="0" dirty="0" err="1" smtClean="0">
                <a:latin typeface="+mn-ea"/>
                <a:ea typeface="+mn-ea"/>
                <a:sym typeface="Wingdings" panose="05000000000000000000" pitchFamily="2" charset="2"/>
              </a:rPr>
              <a:t>guestbookController.list</a:t>
            </a:r>
            <a:r>
              <a:rPr lang="en-US" altLang="ko-KR" sz="1200" b="0" dirty="0" smtClean="0">
                <a:latin typeface="+mn-ea"/>
                <a:ea typeface="+mn-ea"/>
                <a:sym typeface="Wingdings" panose="05000000000000000000" pitchFamily="2" charset="2"/>
              </a:rPr>
              <a:t>()</a:t>
            </a:r>
            <a:endParaRPr lang="en-US" altLang="ko-KR" sz="1200" b="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96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20"/>
          <p:cNvGrpSpPr>
            <a:grpSpLocks/>
          </p:cNvGrpSpPr>
          <p:nvPr/>
        </p:nvGrpSpPr>
        <p:grpSpPr bwMode="auto">
          <a:xfrm>
            <a:off x="3868363" y="1628798"/>
            <a:ext cx="5888215" cy="4320481"/>
            <a:chOff x="1907879" y="3546407"/>
            <a:chExt cx="2408482" cy="2224305"/>
          </a:xfrm>
        </p:grpSpPr>
        <p:sp>
          <p:nvSpPr>
            <p:cNvPr id="33" name="직사각형 32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879" y="3546407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72255" y="2276873"/>
            <a:ext cx="5073782" cy="3543138"/>
            <a:chOff x="254000" y="1108075"/>
            <a:chExt cx="9239291" cy="3840163"/>
          </a:xfrm>
        </p:grpSpPr>
        <p:grpSp>
          <p:nvGrpSpPr>
            <p:cNvPr id="2" name="그룹 2"/>
            <p:cNvGrpSpPr>
              <a:grpSpLocks/>
            </p:cNvGrpSpPr>
            <p:nvPr/>
          </p:nvGrpSpPr>
          <p:grpSpPr bwMode="auto">
            <a:xfrm>
              <a:off x="792163" y="1239838"/>
              <a:ext cx="7740650" cy="3708400"/>
              <a:chOff x="792098" y="1239602"/>
              <a:chExt cx="7740342" cy="370841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619152" y="1239602"/>
                <a:ext cx="6913288" cy="3708412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5"/>
              <p:cNvGrpSpPr>
                <a:grpSpLocks/>
              </p:cNvGrpSpPr>
              <p:nvPr/>
            </p:nvGrpSpPr>
            <p:grpSpPr bwMode="auto">
              <a:xfrm>
                <a:off x="792098" y="1317389"/>
                <a:ext cx="7587960" cy="3500448"/>
                <a:chOff x="-1241225" y="836563"/>
                <a:chExt cx="10873666" cy="5016227"/>
              </a:xfrm>
            </p:grpSpPr>
            <p:sp>
              <p:nvSpPr>
                <p:cNvPr id="5" name="직사각형 5"/>
                <p:cNvSpPr>
                  <a:spLocks noChangeArrowheads="1"/>
                </p:cNvSpPr>
                <p:nvPr/>
              </p:nvSpPr>
              <p:spPr bwMode="auto">
                <a:xfrm>
                  <a:off x="1422591" y="2708834"/>
                  <a:ext cx="2520503" cy="1151116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b="0" dirty="0" smtClean="0">
                      <a:latin typeface="+mn-ea"/>
                      <a:ea typeface="+mn-ea"/>
                    </a:rPr>
                    <a:t>Front 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err="1" smtClean="0">
                      <a:latin typeface="+mn-ea"/>
                      <a:ea typeface="+mn-ea"/>
                    </a:rPr>
                    <a:t>DispatcherServlet</a:t>
                  </a:r>
                  <a:endParaRPr lang="en-US" altLang="ko-KR" sz="80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6" name="직사각형 6"/>
                <p:cNvSpPr>
                  <a:spLocks noChangeArrowheads="1"/>
                </p:cNvSpPr>
                <p:nvPr/>
              </p:nvSpPr>
              <p:spPr bwMode="auto">
                <a:xfrm>
                  <a:off x="7328028" y="2708834"/>
                  <a:ext cx="2304395" cy="93499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7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5455851" y="4797222"/>
                  <a:ext cx="2233875" cy="1007795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View Resolver</a:t>
                  </a: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8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1531782" y="4915519"/>
                  <a:ext cx="2304395" cy="9372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9" name="직선 화살표 연결선 19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2924175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직사각형 24"/>
                <p:cNvSpPr>
                  <a:spLocks noChangeArrowheads="1"/>
                </p:cNvSpPr>
                <p:nvPr/>
              </p:nvSpPr>
              <p:spPr bwMode="auto">
                <a:xfrm>
                  <a:off x="4377585" y="836563"/>
                  <a:ext cx="2304394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Handler Mapping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1" name="직선 화살표 연결선 27"/>
                <p:cNvCxnSpPr>
                  <a:cxnSpLocks noChangeShapeType="1"/>
                  <a:endCxn id="10" idx="2"/>
                </p:cNvCxnSpPr>
                <p:nvPr/>
              </p:nvCxnSpPr>
              <p:spPr bwMode="auto">
                <a:xfrm flipV="1">
                  <a:off x="3944938" y="1773238"/>
                  <a:ext cx="1584325" cy="93503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직선 화살표 연결선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44938" y="3429000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직사각형 10"/>
                <p:cNvSpPr>
                  <a:spLocks noChangeArrowheads="1"/>
                </p:cNvSpPr>
                <p:nvPr/>
              </p:nvSpPr>
              <p:spPr bwMode="auto">
                <a:xfrm>
                  <a:off x="4591418" y="3211593"/>
                  <a:ext cx="2306669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ModelAndView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화살표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3860800"/>
                  <a:ext cx="1512887" cy="100806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직선 화살표 연결선 37"/>
                <p:cNvCxnSpPr>
                  <a:cxnSpLocks noChangeShapeType="1"/>
                  <a:stCxn id="5" idx="2"/>
                  <a:endCxn id="8" idx="0"/>
                </p:cNvCxnSpPr>
                <p:nvPr/>
              </p:nvCxnSpPr>
              <p:spPr bwMode="auto">
                <a:xfrm flipH="1">
                  <a:off x="2684463" y="3860800"/>
                  <a:ext cx="0" cy="10556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직선 화살표 연결선 42"/>
                <p:cNvCxnSpPr>
                  <a:cxnSpLocks noChangeShapeType="1"/>
                </p:cNvCxnSpPr>
                <p:nvPr/>
              </p:nvCxnSpPr>
              <p:spPr bwMode="auto">
                <a:xfrm>
                  <a:off x="-1241225" y="2997200"/>
                  <a:ext cx="2665213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직선 화살표 연결선 45"/>
                <p:cNvCxnSpPr>
                  <a:cxnSpLocks noChangeShapeType="1"/>
                  <a:stCxn id="8" idx="1"/>
                </p:cNvCxnSpPr>
                <p:nvPr/>
              </p:nvCxnSpPr>
              <p:spPr bwMode="auto">
                <a:xfrm flipH="1">
                  <a:off x="-1241225" y="5384154"/>
                  <a:ext cx="2773634" cy="64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타원 46"/>
                <p:cNvSpPr>
                  <a:spLocks noChangeArrowheads="1"/>
                </p:cNvSpPr>
                <p:nvPr/>
              </p:nvSpPr>
              <p:spPr bwMode="auto">
                <a:xfrm>
                  <a:off x="774267" y="2636036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1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타원 47"/>
                <p:cNvSpPr>
                  <a:spLocks noChangeArrowheads="1"/>
                </p:cNvSpPr>
                <p:nvPr/>
              </p:nvSpPr>
              <p:spPr bwMode="auto">
                <a:xfrm>
                  <a:off x="4591418" y="1844359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타원 48"/>
                <p:cNvSpPr>
                  <a:spLocks noChangeArrowheads="1"/>
                </p:cNvSpPr>
                <p:nvPr/>
              </p:nvSpPr>
              <p:spPr bwMode="auto">
                <a:xfrm>
                  <a:off x="6606911" y="2565512"/>
                  <a:ext cx="361696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3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타원 49"/>
                <p:cNvSpPr>
                  <a:spLocks noChangeArrowheads="1"/>
                </p:cNvSpPr>
                <p:nvPr/>
              </p:nvSpPr>
              <p:spPr bwMode="auto">
                <a:xfrm>
                  <a:off x="4304791" y="3141071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4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타원 50"/>
                <p:cNvSpPr>
                  <a:spLocks noChangeArrowheads="1"/>
                </p:cNvSpPr>
                <p:nvPr/>
              </p:nvSpPr>
              <p:spPr bwMode="auto">
                <a:xfrm>
                  <a:off x="4664213" y="4364985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5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타원 51"/>
                <p:cNvSpPr>
                  <a:spLocks noChangeArrowheads="1"/>
                </p:cNvSpPr>
                <p:nvPr/>
              </p:nvSpPr>
              <p:spPr bwMode="auto">
                <a:xfrm>
                  <a:off x="2573651" y="4148866"/>
                  <a:ext cx="361697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6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4" name="타원 52"/>
                <p:cNvSpPr>
                  <a:spLocks noChangeArrowheads="1"/>
                </p:cNvSpPr>
                <p:nvPr/>
              </p:nvSpPr>
              <p:spPr bwMode="auto">
                <a:xfrm>
                  <a:off x="560434" y="5227184"/>
                  <a:ext cx="359422" cy="3617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7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 noChangeArrowheads="1"/>
            </p:cNvSpPr>
            <p:nvPr/>
          </p:nvSpPr>
          <p:spPr bwMode="auto">
            <a:xfrm>
              <a:off x="611188" y="1108075"/>
              <a:ext cx="896937" cy="33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web.xml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6" name="직사각형 24"/>
            <p:cNvSpPr>
              <a:spLocks noChangeArrowheads="1"/>
            </p:cNvSpPr>
            <p:nvPr/>
          </p:nvSpPr>
          <p:spPr bwMode="auto">
            <a:xfrm>
              <a:off x="1738313" y="1122363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spring-servlet.xml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4000" y="2624138"/>
              <a:ext cx="357188" cy="20716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2239" y="2215885"/>
              <a:ext cx="3021052" cy="433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b="1" dirty="0" smtClean="0">
                  <a:latin typeface="+mn-ea"/>
                </a:rPr>
                <a:t>/add</a:t>
              </a:r>
            </a:p>
            <a:p>
              <a:pPr>
                <a:defRPr/>
              </a:pPr>
              <a:r>
                <a:rPr lang="en-US" altLang="ko-KR" sz="1000" b="1" dirty="0" err="1" smtClean="0">
                  <a:latin typeface="+mn-ea"/>
                </a:rPr>
                <a:t>GuestbookController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198754" y="184150"/>
            <a:ext cx="7885112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등록</a:t>
            </a:r>
            <a:endParaRPr lang="ko-KR" altLang="en-US" sz="2000" dirty="0"/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141693" y="2272276"/>
            <a:ext cx="2646867" cy="904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localhost:8088/guestbook3/add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dirty="0"/>
              <a:t>Name=</a:t>
            </a:r>
            <a:r>
              <a:rPr lang="ko-KR" altLang="en-US" sz="1100" dirty="0"/>
              <a:t>최원호</a:t>
            </a:r>
            <a:endParaRPr lang="en-US" altLang="ko-KR" sz="1100" dirty="0"/>
          </a:p>
          <a:p>
            <a:pPr>
              <a:lnSpc>
                <a:spcPct val="120000"/>
              </a:lnSpc>
              <a:defRPr/>
            </a:pPr>
            <a:r>
              <a:rPr lang="en-US" altLang="ko-KR" sz="1100" dirty="0"/>
              <a:t>Password=123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Content=123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6514314" y="1999874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guest</a:t>
            </a:r>
            <a:r>
              <a:rPr lang="en-US" altLang="ko-KR" sz="1200" b="1" dirty="0" smtClean="0">
                <a:latin typeface="+mn-ea"/>
                <a:ea typeface="+mn-ea"/>
              </a:rPr>
              <a:t>book3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1" y="3720838"/>
            <a:ext cx="2016224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화살표 연결선 37"/>
          <p:cNvCxnSpPr>
            <a:stCxn id="31" idx="3"/>
            <a:endCxn id="42" idx="1"/>
          </p:cNvCxnSpPr>
          <p:nvPr/>
        </p:nvCxnSpPr>
        <p:spPr>
          <a:xfrm>
            <a:off x="2788560" y="2724708"/>
            <a:ext cx="1254665" cy="70391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043225" y="2594717"/>
            <a:ext cx="1778761" cy="1667804"/>
          </a:xfrm>
          <a:prstGeom prst="roundRect">
            <a:avLst>
              <a:gd name="adj" fmla="val 2194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Name=</a:t>
            </a:r>
            <a:r>
              <a:rPr lang="ko-KR" altLang="en-US" sz="1000" dirty="0">
                <a:solidFill>
                  <a:schemeClr val="tx1"/>
                </a:solidFill>
              </a:rPr>
              <a:t>최원호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Password=123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Content=123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2063" y="4277669"/>
            <a:ext cx="1689923" cy="1542342"/>
          </a:xfrm>
          <a:prstGeom prst="roundRect">
            <a:avLst>
              <a:gd name="adj" fmla="val 1888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Response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>
            <a:endCxn id="1026" idx="3"/>
          </p:cNvCxnSpPr>
          <p:nvPr/>
        </p:nvCxnSpPr>
        <p:spPr>
          <a:xfrm flipH="1" flipV="1">
            <a:off x="2047555" y="5001951"/>
            <a:ext cx="2084508" cy="4688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그룹 1026"/>
          <p:cNvGrpSpPr/>
          <p:nvPr/>
        </p:nvGrpSpPr>
        <p:grpSpPr>
          <a:xfrm>
            <a:off x="10006929" y="3462908"/>
            <a:ext cx="1331912" cy="2967037"/>
            <a:chOff x="10009683" y="3536407"/>
            <a:chExt cx="1331912" cy="2967037"/>
          </a:xfrm>
        </p:grpSpPr>
        <p:sp>
          <p:nvSpPr>
            <p:cNvPr id="49" name="원통 48"/>
            <p:cNvSpPr/>
            <p:nvPr/>
          </p:nvSpPr>
          <p:spPr>
            <a:xfrm>
              <a:off x="10244633" y="5747794"/>
              <a:ext cx="827087" cy="755650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DB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0009683" y="3688807"/>
              <a:ext cx="1296987" cy="803275"/>
            </a:xfrm>
            <a:prstGeom prst="roundRect">
              <a:avLst>
                <a:gd name="adj" fmla="val 37648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 smtClean="0">
                  <a:solidFill>
                    <a:schemeClr val="tx1"/>
                  </a:solidFill>
                </a:rPr>
                <a:t>guestInsert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guestVo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10585945" y="4379369"/>
              <a:ext cx="0" cy="13684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10657383" y="4363494"/>
              <a:ext cx="0" cy="1384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 bwMode="auto">
            <a:xfrm>
              <a:off x="10044608" y="3536407"/>
              <a:ext cx="129698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 smtClean="0">
                  <a:latin typeface="+mn-ea"/>
                  <a:ea typeface="+mn-ea"/>
                </a:rPr>
                <a:t>GuestbookDao</a:t>
              </a:r>
              <a:r>
                <a:rPr lang="en-US" altLang="ko-KR" sz="1200" b="1" dirty="0" smtClean="0">
                  <a:latin typeface="+mn-ea"/>
                  <a:ea typeface="+mn-ea"/>
                </a:rPr>
                <a:t> 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 flipH="1">
            <a:off x="9396536" y="409782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9396536" y="398397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" y="1066823"/>
            <a:ext cx="3081226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24"/>
          <p:cNvSpPr>
            <a:spLocks noChangeArrowheads="1"/>
          </p:cNvSpPr>
          <p:nvPr/>
        </p:nvSpPr>
        <p:spPr bwMode="auto">
          <a:xfrm>
            <a:off x="3715883" y="384968"/>
            <a:ext cx="6227762" cy="654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Handler </a:t>
            </a:r>
            <a:r>
              <a:rPr lang="en-US" altLang="ko-KR" sz="1600" dirty="0">
                <a:latin typeface="+mn-ea"/>
                <a:ea typeface="+mn-ea"/>
              </a:rPr>
              <a:t>Mapping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200" b="0" dirty="0" smtClean="0">
                <a:latin typeface="+mn-ea"/>
              </a:rPr>
              <a:t>”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/guestbook3/add</a:t>
            </a:r>
            <a:r>
              <a:rPr lang="en-US" altLang="ko-KR" sz="1200" b="0" dirty="0" smtClean="0">
                <a:latin typeface="+mn-ea"/>
              </a:rPr>
              <a:t>” </a:t>
            </a:r>
            <a:r>
              <a:rPr lang="en-US" altLang="ko-KR" sz="1200" b="0" dirty="0">
                <a:latin typeface="+mn-ea"/>
              </a:rPr>
              <a:t>get post </a:t>
            </a:r>
            <a:r>
              <a:rPr lang="en-US" altLang="ko-KR" sz="1200" b="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b="0" dirty="0" err="1" smtClean="0">
                <a:latin typeface="+mn-ea"/>
                <a:sym typeface="Wingdings" panose="05000000000000000000" pitchFamily="2" charset="2"/>
              </a:rPr>
              <a:t>guestbookController.add</a:t>
            </a:r>
            <a:r>
              <a:rPr lang="en-US" altLang="ko-KR" sz="1200" b="0" dirty="0" smtClean="0"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 b="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00026" y="5820010"/>
            <a:ext cx="2756550" cy="1037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"redirect:/list"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20"/>
          <p:cNvGrpSpPr>
            <a:grpSpLocks/>
          </p:cNvGrpSpPr>
          <p:nvPr/>
        </p:nvGrpSpPr>
        <p:grpSpPr bwMode="auto">
          <a:xfrm>
            <a:off x="3868363" y="1628798"/>
            <a:ext cx="5888215" cy="4320481"/>
            <a:chOff x="1907879" y="3546407"/>
            <a:chExt cx="2408482" cy="2224305"/>
          </a:xfrm>
        </p:grpSpPr>
        <p:sp>
          <p:nvSpPr>
            <p:cNvPr id="33" name="직사각형 32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879" y="3546407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72255" y="2276873"/>
            <a:ext cx="4949117" cy="3543138"/>
            <a:chOff x="254000" y="1108075"/>
            <a:chExt cx="9012278" cy="3840163"/>
          </a:xfrm>
        </p:grpSpPr>
        <p:grpSp>
          <p:nvGrpSpPr>
            <p:cNvPr id="2" name="그룹 2"/>
            <p:cNvGrpSpPr>
              <a:grpSpLocks/>
            </p:cNvGrpSpPr>
            <p:nvPr/>
          </p:nvGrpSpPr>
          <p:grpSpPr bwMode="auto">
            <a:xfrm>
              <a:off x="792163" y="1239838"/>
              <a:ext cx="7740650" cy="3708400"/>
              <a:chOff x="792098" y="1239602"/>
              <a:chExt cx="7740342" cy="370841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619152" y="1239602"/>
                <a:ext cx="6913288" cy="3708412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5"/>
              <p:cNvGrpSpPr>
                <a:grpSpLocks/>
              </p:cNvGrpSpPr>
              <p:nvPr/>
            </p:nvGrpSpPr>
            <p:grpSpPr bwMode="auto">
              <a:xfrm>
                <a:off x="792098" y="1317389"/>
                <a:ext cx="7587960" cy="3500448"/>
                <a:chOff x="-1241225" y="836563"/>
                <a:chExt cx="10873666" cy="5016227"/>
              </a:xfrm>
            </p:grpSpPr>
            <p:sp>
              <p:nvSpPr>
                <p:cNvPr id="5" name="직사각형 5"/>
                <p:cNvSpPr>
                  <a:spLocks noChangeArrowheads="1"/>
                </p:cNvSpPr>
                <p:nvPr/>
              </p:nvSpPr>
              <p:spPr bwMode="auto">
                <a:xfrm>
                  <a:off x="1422591" y="2708834"/>
                  <a:ext cx="2520503" cy="1151116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b="0" dirty="0" smtClean="0">
                      <a:latin typeface="+mn-ea"/>
                      <a:ea typeface="+mn-ea"/>
                    </a:rPr>
                    <a:t>Front 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err="1" smtClean="0">
                      <a:latin typeface="+mn-ea"/>
                      <a:ea typeface="+mn-ea"/>
                    </a:rPr>
                    <a:t>DispatcherServlet</a:t>
                  </a:r>
                  <a:endParaRPr lang="en-US" altLang="ko-KR" sz="80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6" name="직사각형 6"/>
                <p:cNvSpPr>
                  <a:spLocks noChangeArrowheads="1"/>
                </p:cNvSpPr>
                <p:nvPr/>
              </p:nvSpPr>
              <p:spPr bwMode="auto">
                <a:xfrm>
                  <a:off x="7328028" y="2708834"/>
                  <a:ext cx="2304395" cy="93499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7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5455851" y="4797222"/>
                  <a:ext cx="2233875" cy="1007795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View Resolver</a:t>
                  </a: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8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1531782" y="4915519"/>
                  <a:ext cx="2304395" cy="9372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9" name="직선 화살표 연결선 19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2924175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직사각형 24"/>
                <p:cNvSpPr>
                  <a:spLocks noChangeArrowheads="1"/>
                </p:cNvSpPr>
                <p:nvPr/>
              </p:nvSpPr>
              <p:spPr bwMode="auto">
                <a:xfrm>
                  <a:off x="4377585" y="836563"/>
                  <a:ext cx="2304394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Handler Mapping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1" name="직선 화살표 연결선 27"/>
                <p:cNvCxnSpPr>
                  <a:cxnSpLocks noChangeShapeType="1"/>
                  <a:endCxn id="10" idx="2"/>
                </p:cNvCxnSpPr>
                <p:nvPr/>
              </p:nvCxnSpPr>
              <p:spPr bwMode="auto">
                <a:xfrm flipV="1">
                  <a:off x="3944938" y="1773238"/>
                  <a:ext cx="1584325" cy="93503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직선 화살표 연결선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44938" y="3429000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직사각형 10"/>
                <p:cNvSpPr>
                  <a:spLocks noChangeArrowheads="1"/>
                </p:cNvSpPr>
                <p:nvPr/>
              </p:nvSpPr>
              <p:spPr bwMode="auto">
                <a:xfrm>
                  <a:off x="4591418" y="3211593"/>
                  <a:ext cx="2306669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ModelAndView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화살표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3860800"/>
                  <a:ext cx="1512887" cy="100806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직선 화살표 연결선 37"/>
                <p:cNvCxnSpPr>
                  <a:cxnSpLocks noChangeShapeType="1"/>
                  <a:stCxn id="5" idx="2"/>
                  <a:endCxn id="8" idx="0"/>
                </p:cNvCxnSpPr>
                <p:nvPr/>
              </p:nvCxnSpPr>
              <p:spPr bwMode="auto">
                <a:xfrm flipH="1">
                  <a:off x="2684463" y="3860800"/>
                  <a:ext cx="0" cy="10556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직선 화살표 연결선 42"/>
                <p:cNvCxnSpPr>
                  <a:cxnSpLocks noChangeShapeType="1"/>
                </p:cNvCxnSpPr>
                <p:nvPr/>
              </p:nvCxnSpPr>
              <p:spPr bwMode="auto">
                <a:xfrm>
                  <a:off x="-1241225" y="2997200"/>
                  <a:ext cx="2665213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직선 화살표 연결선 45"/>
                <p:cNvCxnSpPr>
                  <a:cxnSpLocks noChangeShapeType="1"/>
                  <a:stCxn id="8" idx="1"/>
                </p:cNvCxnSpPr>
                <p:nvPr/>
              </p:nvCxnSpPr>
              <p:spPr bwMode="auto">
                <a:xfrm flipH="1">
                  <a:off x="-1241225" y="5384154"/>
                  <a:ext cx="2773634" cy="64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타원 46"/>
                <p:cNvSpPr>
                  <a:spLocks noChangeArrowheads="1"/>
                </p:cNvSpPr>
                <p:nvPr/>
              </p:nvSpPr>
              <p:spPr bwMode="auto">
                <a:xfrm>
                  <a:off x="774267" y="2636036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1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타원 47"/>
                <p:cNvSpPr>
                  <a:spLocks noChangeArrowheads="1"/>
                </p:cNvSpPr>
                <p:nvPr/>
              </p:nvSpPr>
              <p:spPr bwMode="auto">
                <a:xfrm>
                  <a:off x="4591418" y="1844359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타원 48"/>
                <p:cNvSpPr>
                  <a:spLocks noChangeArrowheads="1"/>
                </p:cNvSpPr>
                <p:nvPr/>
              </p:nvSpPr>
              <p:spPr bwMode="auto">
                <a:xfrm>
                  <a:off x="6606911" y="2565512"/>
                  <a:ext cx="361696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3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타원 49"/>
                <p:cNvSpPr>
                  <a:spLocks noChangeArrowheads="1"/>
                </p:cNvSpPr>
                <p:nvPr/>
              </p:nvSpPr>
              <p:spPr bwMode="auto">
                <a:xfrm>
                  <a:off x="4304791" y="3141071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4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타원 50"/>
                <p:cNvSpPr>
                  <a:spLocks noChangeArrowheads="1"/>
                </p:cNvSpPr>
                <p:nvPr/>
              </p:nvSpPr>
              <p:spPr bwMode="auto">
                <a:xfrm>
                  <a:off x="4664213" y="4364985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5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타원 51"/>
                <p:cNvSpPr>
                  <a:spLocks noChangeArrowheads="1"/>
                </p:cNvSpPr>
                <p:nvPr/>
              </p:nvSpPr>
              <p:spPr bwMode="auto">
                <a:xfrm>
                  <a:off x="2573651" y="4148866"/>
                  <a:ext cx="361697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6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4" name="타원 52"/>
                <p:cNvSpPr>
                  <a:spLocks noChangeArrowheads="1"/>
                </p:cNvSpPr>
                <p:nvPr/>
              </p:nvSpPr>
              <p:spPr bwMode="auto">
                <a:xfrm>
                  <a:off x="560434" y="5227184"/>
                  <a:ext cx="359422" cy="3617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7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 noChangeArrowheads="1"/>
            </p:cNvSpPr>
            <p:nvPr/>
          </p:nvSpPr>
          <p:spPr bwMode="auto">
            <a:xfrm>
              <a:off x="611188" y="1108075"/>
              <a:ext cx="896937" cy="33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web.xml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6" name="직사각형 24"/>
            <p:cNvSpPr>
              <a:spLocks noChangeArrowheads="1"/>
            </p:cNvSpPr>
            <p:nvPr/>
          </p:nvSpPr>
          <p:spPr bwMode="auto">
            <a:xfrm>
              <a:off x="1738313" y="1122363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spring-servlet.xml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4000" y="2624138"/>
              <a:ext cx="357188" cy="20716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45226" y="2215885"/>
              <a:ext cx="3021052" cy="433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en-US" altLang="ko-KR" sz="1000" b="1" dirty="0" err="1" smtClean="0">
                  <a:latin typeface="+mn-ea"/>
                </a:rPr>
                <a:t>deleteForm</a:t>
              </a:r>
              <a:endParaRPr lang="en-US" altLang="ko-KR" sz="1000" b="1" dirty="0" smtClean="0">
                <a:latin typeface="+mn-ea"/>
              </a:endParaRPr>
            </a:p>
            <a:p>
              <a:pPr>
                <a:defRPr/>
              </a:pPr>
              <a:r>
                <a:rPr lang="en-US" altLang="ko-KR" sz="1000" b="1" dirty="0" err="1" smtClean="0">
                  <a:latin typeface="+mn-ea"/>
                </a:rPr>
                <a:t>GuestbookController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198754" y="184150"/>
            <a:ext cx="7885112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삭제</a:t>
            </a:r>
            <a:r>
              <a:rPr lang="ko-KR" altLang="en-US" sz="2000" dirty="0" err="1"/>
              <a:t>폼</a:t>
            </a:r>
            <a:endParaRPr lang="ko-KR" altLang="en-US" sz="2000" dirty="0"/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192494" y="974591"/>
            <a:ext cx="3062155" cy="49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localhost:8088/guestbook3/deleteForm?no=</a:t>
            </a:r>
            <a:r>
              <a:rPr lang="ko-KR" altLang="en-US" sz="1100" dirty="0" smtClean="0"/>
              <a:t>값</a:t>
            </a:r>
            <a:endParaRPr lang="en-US" altLang="ko-KR" sz="1100" dirty="0" smtClean="0"/>
          </a:p>
        </p:txBody>
      </p:sp>
      <p:sp>
        <p:nvSpPr>
          <p:cNvPr id="36" name="TextBox 35"/>
          <p:cNvSpPr txBox="1"/>
          <p:nvPr/>
        </p:nvSpPr>
        <p:spPr bwMode="auto">
          <a:xfrm>
            <a:off x="6514314" y="1999874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guest</a:t>
            </a:r>
            <a:r>
              <a:rPr lang="en-US" altLang="ko-KR" sz="1200" b="1" dirty="0" smtClean="0">
                <a:latin typeface="+mn-ea"/>
                <a:ea typeface="+mn-ea"/>
              </a:rPr>
              <a:t>book3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3225" y="2594717"/>
            <a:ext cx="1778761" cy="1667804"/>
          </a:xfrm>
          <a:prstGeom prst="roundRect">
            <a:avLst>
              <a:gd name="adj" fmla="val 2194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No=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값</a:t>
            </a:r>
            <a:endParaRPr lang="en-US" altLang="ko-KR" sz="1000" dirty="0" smtClean="0">
              <a:solidFill>
                <a:schemeClr val="accent6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2063" y="4277669"/>
            <a:ext cx="1689923" cy="1542342"/>
          </a:xfrm>
          <a:prstGeom prst="roundRect">
            <a:avLst>
              <a:gd name="adj" fmla="val 1888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Response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포워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드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>
            <a:stCxn id="43" idx="1"/>
            <a:endCxn id="68" idx="3"/>
          </p:cNvCxnSpPr>
          <p:nvPr/>
        </p:nvCxnSpPr>
        <p:spPr>
          <a:xfrm flipH="1" flipV="1">
            <a:off x="2444957" y="4591144"/>
            <a:ext cx="1687106" cy="45769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24"/>
          <p:cNvSpPr>
            <a:spLocks noChangeArrowheads="1"/>
          </p:cNvSpPr>
          <p:nvPr/>
        </p:nvSpPr>
        <p:spPr bwMode="auto">
          <a:xfrm>
            <a:off x="3715883" y="384968"/>
            <a:ext cx="6227762" cy="654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60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Handler </a:t>
            </a:r>
            <a:r>
              <a:rPr lang="en-US" altLang="ko-KR" sz="1600" dirty="0">
                <a:latin typeface="+mn-ea"/>
                <a:ea typeface="+mn-ea"/>
              </a:rPr>
              <a:t>Mapping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200" b="0" dirty="0" smtClean="0">
                <a:latin typeface="+mn-ea"/>
              </a:rPr>
              <a:t>”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/guestbook3/</a:t>
            </a:r>
            <a:r>
              <a:rPr lang="en-US" altLang="ko-KR" sz="1200" dirty="0" err="1" smtClean="0">
                <a:solidFill>
                  <a:srgbClr val="2A00FF"/>
                </a:solidFill>
                <a:latin typeface="+mn-ea"/>
              </a:rPr>
              <a:t>deleteForm</a:t>
            </a:r>
            <a:r>
              <a:rPr lang="en-US" altLang="ko-KR" sz="1200" b="0" dirty="0" smtClean="0">
                <a:latin typeface="+mn-ea"/>
              </a:rPr>
              <a:t>” </a:t>
            </a:r>
            <a:r>
              <a:rPr lang="en-US" altLang="ko-KR" sz="1200" b="0" dirty="0">
                <a:latin typeface="+mn-ea"/>
              </a:rPr>
              <a:t>get post </a:t>
            </a:r>
            <a:r>
              <a:rPr lang="en-US" altLang="ko-KR" sz="1200" b="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b="0" dirty="0" err="1" smtClean="0">
                <a:latin typeface="+mn-ea"/>
                <a:sym typeface="Wingdings" panose="05000000000000000000" pitchFamily="2" charset="2"/>
              </a:rPr>
              <a:t>guestbookController.deleteForm</a:t>
            </a:r>
            <a:r>
              <a:rPr lang="en-US" altLang="ko-KR" sz="1200" b="0" dirty="0" smtClean="0"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 b="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00026" y="5820010"/>
            <a:ext cx="2756550" cy="1037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deleteForm.jsp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4" y="1611671"/>
            <a:ext cx="2101551" cy="175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화살표 연결선 37"/>
          <p:cNvCxnSpPr>
            <a:endCxn id="42" idx="1"/>
          </p:cNvCxnSpPr>
          <p:nvPr/>
        </p:nvCxnSpPr>
        <p:spPr>
          <a:xfrm>
            <a:off x="1341261" y="2581533"/>
            <a:ext cx="2701964" cy="84708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4" y="3895819"/>
            <a:ext cx="225246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5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20"/>
          <p:cNvGrpSpPr>
            <a:grpSpLocks/>
          </p:cNvGrpSpPr>
          <p:nvPr/>
        </p:nvGrpSpPr>
        <p:grpSpPr bwMode="auto">
          <a:xfrm>
            <a:off x="3868363" y="1628798"/>
            <a:ext cx="5888215" cy="4320481"/>
            <a:chOff x="1907879" y="3546407"/>
            <a:chExt cx="2408482" cy="2224305"/>
          </a:xfrm>
        </p:grpSpPr>
        <p:sp>
          <p:nvSpPr>
            <p:cNvPr id="33" name="직사각형 32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879" y="3546407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72255" y="2276873"/>
            <a:ext cx="4949117" cy="3543138"/>
            <a:chOff x="254000" y="1108075"/>
            <a:chExt cx="9012278" cy="3840163"/>
          </a:xfrm>
        </p:grpSpPr>
        <p:grpSp>
          <p:nvGrpSpPr>
            <p:cNvPr id="2" name="그룹 2"/>
            <p:cNvGrpSpPr>
              <a:grpSpLocks/>
            </p:cNvGrpSpPr>
            <p:nvPr/>
          </p:nvGrpSpPr>
          <p:grpSpPr bwMode="auto">
            <a:xfrm>
              <a:off x="792163" y="1239838"/>
              <a:ext cx="7740650" cy="3708400"/>
              <a:chOff x="792098" y="1239602"/>
              <a:chExt cx="7740342" cy="370841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619152" y="1239602"/>
                <a:ext cx="6913288" cy="3708412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5"/>
              <p:cNvGrpSpPr>
                <a:grpSpLocks/>
              </p:cNvGrpSpPr>
              <p:nvPr/>
            </p:nvGrpSpPr>
            <p:grpSpPr bwMode="auto">
              <a:xfrm>
                <a:off x="792098" y="1317389"/>
                <a:ext cx="7587960" cy="3500448"/>
                <a:chOff x="-1241225" y="836563"/>
                <a:chExt cx="10873666" cy="5016227"/>
              </a:xfrm>
            </p:grpSpPr>
            <p:sp>
              <p:nvSpPr>
                <p:cNvPr id="5" name="직사각형 5"/>
                <p:cNvSpPr>
                  <a:spLocks noChangeArrowheads="1"/>
                </p:cNvSpPr>
                <p:nvPr/>
              </p:nvSpPr>
              <p:spPr bwMode="auto">
                <a:xfrm>
                  <a:off x="1422591" y="2708834"/>
                  <a:ext cx="2520503" cy="1151116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b="0" dirty="0" smtClean="0">
                      <a:latin typeface="+mn-ea"/>
                      <a:ea typeface="+mn-ea"/>
                    </a:rPr>
                    <a:t>Front 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err="1" smtClean="0">
                      <a:latin typeface="+mn-ea"/>
                      <a:ea typeface="+mn-ea"/>
                    </a:rPr>
                    <a:t>DispatcherServlet</a:t>
                  </a:r>
                  <a:endParaRPr lang="en-US" altLang="ko-KR" sz="80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6" name="직사각형 6"/>
                <p:cNvSpPr>
                  <a:spLocks noChangeArrowheads="1"/>
                </p:cNvSpPr>
                <p:nvPr/>
              </p:nvSpPr>
              <p:spPr bwMode="auto">
                <a:xfrm>
                  <a:off x="7328028" y="2708834"/>
                  <a:ext cx="2304395" cy="93499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Controller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7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5455851" y="4797222"/>
                  <a:ext cx="2233875" cy="1007795"/>
                </a:xfrm>
                <a:prstGeom prst="rect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View Resolver</a:t>
                  </a: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8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1531782" y="4915519"/>
                  <a:ext cx="2304395" cy="9372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9" name="직선 화살표 연결선 19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2924175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직사각형 24"/>
                <p:cNvSpPr>
                  <a:spLocks noChangeArrowheads="1"/>
                </p:cNvSpPr>
                <p:nvPr/>
              </p:nvSpPr>
              <p:spPr bwMode="auto">
                <a:xfrm>
                  <a:off x="4377585" y="836563"/>
                  <a:ext cx="2304394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dirty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dirty="0" smtClean="0">
                      <a:latin typeface="+mn-ea"/>
                      <a:ea typeface="+mn-ea"/>
                    </a:rPr>
                    <a:t>Handler Mapping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dirty="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1" name="직선 화살표 연결선 27"/>
                <p:cNvCxnSpPr>
                  <a:cxnSpLocks noChangeShapeType="1"/>
                  <a:endCxn id="10" idx="2"/>
                </p:cNvCxnSpPr>
                <p:nvPr/>
              </p:nvCxnSpPr>
              <p:spPr bwMode="auto">
                <a:xfrm flipV="1">
                  <a:off x="3944938" y="1773238"/>
                  <a:ext cx="1584325" cy="93503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직선 화살표 연결선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44938" y="3429000"/>
                  <a:ext cx="3384550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직사각형 10"/>
                <p:cNvSpPr>
                  <a:spLocks noChangeArrowheads="1"/>
                </p:cNvSpPr>
                <p:nvPr/>
              </p:nvSpPr>
              <p:spPr bwMode="auto">
                <a:xfrm>
                  <a:off x="4591418" y="3211593"/>
                  <a:ext cx="2306669" cy="93727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800" b="0" smtClean="0">
                    <a:latin typeface="+mn-ea"/>
                    <a:ea typeface="+mn-ea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800" smtClean="0">
                      <a:latin typeface="+mn-ea"/>
                      <a:ea typeface="+mn-ea"/>
                    </a:rPr>
                    <a:t>ModelAndView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ko-KR" altLang="en-US" sz="800" smtClean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화살표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3944938" y="3860800"/>
                  <a:ext cx="1512887" cy="100806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직선 화살표 연결선 37"/>
                <p:cNvCxnSpPr>
                  <a:cxnSpLocks noChangeShapeType="1"/>
                  <a:stCxn id="5" idx="2"/>
                  <a:endCxn id="8" idx="0"/>
                </p:cNvCxnSpPr>
                <p:nvPr/>
              </p:nvCxnSpPr>
              <p:spPr bwMode="auto">
                <a:xfrm flipH="1">
                  <a:off x="2684463" y="3860800"/>
                  <a:ext cx="0" cy="10556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직선 화살표 연결선 42"/>
                <p:cNvCxnSpPr>
                  <a:cxnSpLocks noChangeShapeType="1"/>
                </p:cNvCxnSpPr>
                <p:nvPr/>
              </p:nvCxnSpPr>
              <p:spPr bwMode="auto">
                <a:xfrm>
                  <a:off x="-1241225" y="2997200"/>
                  <a:ext cx="2665213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직선 화살표 연결선 45"/>
                <p:cNvCxnSpPr>
                  <a:cxnSpLocks noChangeShapeType="1"/>
                  <a:stCxn id="8" idx="1"/>
                </p:cNvCxnSpPr>
                <p:nvPr/>
              </p:nvCxnSpPr>
              <p:spPr bwMode="auto">
                <a:xfrm flipH="1">
                  <a:off x="-1241225" y="5384154"/>
                  <a:ext cx="2773634" cy="64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타원 46"/>
                <p:cNvSpPr>
                  <a:spLocks noChangeArrowheads="1"/>
                </p:cNvSpPr>
                <p:nvPr/>
              </p:nvSpPr>
              <p:spPr bwMode="auto">
                <a:xfrm>
                  <a:off x="774267" y="2636036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1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타원 47"/>
                <p:cNvSpPr>
                  <a:spLocks noChangeArrowheads="1"/>
                </p:cNvSpPr>
                <p:nvPr/>
              </p:nvSpPr>
              <p:spPr bwMode="auto">
                <a:xfrm>
                  <a:off x="4591418" y="1844359"/>
                  <a:ext cx="361696" cy="3617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2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타원 48"/>
                <p:cNvSpPr>
                  <a:spLocks noChangeArrowheads="1"/>
                </p:cNvSpPr>
                <p:nvPr/>
              </p:nvSpPr>
              <p:spPr bwMode="auto">
                <a:xfrm>
                  <a:off x="6606911" y="2565512"/>
                  <a:ext cx="361696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3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타원 49"/>
                <p:cNvSpPr>
                  <a:spLocks noChangeArrowheads="1"/>
                </p:cNvSpPr>
                <p:nvPr/>
              </p:nvSpPr>
              <p:spPr bwMode="auto">
                <a:xfrm>
                  <a:off x="4304791" y="3141071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4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타원 50"/>
                <p:cNvSpPr>
                  <a:spLocks noChangeArrowheads="1"/>
                </p:cNvSpPr>
                <p:nvPr/>
              </p:nvSpPr>
              <p:spPr bwMode="auto">
                <a:xfrm>
                  <a:off x="4664213" y="4364985"/>
                  <a:ext cx="359422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5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타원 51"/>
                <p:cNvSpPr>
                  <a:spLocks noChangeArrowheads="1"/>
                </p:cNvSpPr>
                <p:nvPr/>
              </p:nvSpPr>
              <p:spPr bwMode="auto">
                <a:xfrm>
                  <a:off x="2573651" y="4148866"/>
                  <a:ext cx="361697" cy="35943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6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4" name="타원 52"/>
                <p:cNvSpPr>
                  <a:spLocks noChangeArrowheads="1"/>
                </p:cNvSpPr>
                <p:nvPr/>
              </p:nvSpPr>
              <p:spPr bwMode="auto">
                <a:xfrm>
                  <a:off x="560434" y="5227184"/>
                  <a:ext cx="359422" cy="3617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Char char="q"/>
                    <a:defRPr kumimoji="1" sz="3200" b="1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1pPr>
                  <a:lvl2pPr marL="742950" indent="-28575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–"/>
                    <a:defRPr kumimoji="1" sz="16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2pPr>
                  <a:lvl3pPr marL="1143000" indent="-228600" latinLnBrk="1">
                    <a:lnSpc>
                      <a:spcPct val="150000"/>
                    </a:lnSpc>
                    <a:spcBef>
                      <a:spcPct val="25000"/>
                    </a:spcBef>
                    <a:buClr>
                      <a:srgbClr val="333333"/>
                    </a:buClr>
                    <a:buChar char="•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3pPr>
                  <a:lvl4pPr marL="1600200" indent="-228600" latinLnBrk="1">
                    <a:spcBef>
                      <a:spcPct val="25000"/>
                    </a:spcBef>
                    <a:buClr>
                      <a:srgbClr val="333333"/>
                    </a:buClr>
                    <a:buFont typeface="Wingdings" pitchFamily="2" charset="2"/>
                    <a:buAutoNum type="arabicPeriod"/>
                    <a:defRPr kumimoji="1" sz="1400">
                      <a:solidFill>
                        <a:srgbClr val="000000"/>
                      </a:solidFill>
                      <a:latin typeface="Arial" pitchFamily="34" charset="0"/>
                      <a:ea typeface="돋움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è"/>
                    <a:defRPr kumimoji="1" sz="24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n-US" altLang="ko-KR" sz="90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7</a:t>
                  </a:r>
                  <a:endParaRPr lang="ko-KR" altLang="en-US" sz="900" smtClean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 noChangeArrowheads="1"/>
            </p:cNvSpPr>
            <p:nvPr/>
          </p:nvSpPr>
          <p:spPr bwMode="auto">
            <a:xfrm>
              <a:off x="611188" y="1108075"/>
              <a:ext cx="896937" cy="33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web.xml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6" name="직사각형 24"/>
            <p:cNvSpPr>
              <a:spLocks noChangeArrowheads="1"/>
            </p:cNvSpPr>
            <p:nvPr/>
          </p:nvSpPr>
          <p:spPr bwMode="auto">
            <a:xfrm>
              <a:off x="1738313" y="1122363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800" dirty="0" smtClean="0">
                  <a:latin typeface="+mn-ea"/>
                  <a:ea typeface="+mn-ea"/>
                </a:rPr>
                <a:t>spring-servlet.xml</a:t>
              </a:r>
              <a:endParaRPr lang="en-US" altLang="ko-KR" sz="800" b="0" dirty="0" smtClean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4000" y="2624138"/>
              <a:ext cx="357188" cy="20716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600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45226" y="2215885"/>
              <a:ext cx="3021052" cy="433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/delete</a:t>
              </a:r>
            </a:p>
            <a:p>
              <a:pPr>
                <a:defRPr/>
              </a:pPr>
              <a:r>
                <a:rPr lang="en-US" altLang="ko-KR" sz="1000" b="1" dirty="0" err="1" smtClean="0">
                  <a:latin typeface="+mn-ea"/>
                </a:rPr>
                <a:t>GuestbookController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198754" y="184150"/>
            <a:ext cx="7885112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삭</a:t>
            </a:r>
            <a:r>
              <a:rPr lang="ko-KR" altLang="en-US" sz="2000" dirty="0"/>
              <a:t>제</a:t>
            </a:r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192494" y="974591"/>
            <a:ext cx="3062155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localhost:8088/guestbook3/delete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no=</a:t>
            </a:r>
            <a:r>
              <a:rPr lang="ko-KR" altLang="en-US" sz="1100" dirty="0" smtClean="0"/>
              <a:t>값</a:t>
            </a:r>
            <a:endParaRPr lang="en-US" altLang="ko-KR" sz="11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Password=</a:t>
            </a:r>
            <a:r>
              <a:rPr lang="ko-KR" altLang="en-US" sz="1100" dirty="0" smtClean="0"/>
              <a:t>값</a:t>
            </a:r>
            <a:endParaRPr lang="en-US" altLang="ko-KR" sz="1100" dirty="0" smtClean="0"/>
          </a:p>
        </p:txBody>
      </p:sp>
      <p:sp>
        <p:nvSpPr>
          <p:cNvPr id="36" name="TextBox 35"/>
          <p:cNvSpPr txBox="1"/>
          <p:nvPr/>
        </p:nvSpPr>
        <p:spPr bwMode="auto">
          <a:xfrm>
            <a:off x="6514314" y="1999874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guest</a:t>
            </a:r>
            <a:r>
              <a:rPr lang="en-US" altLang="ko-KR" sz="1200" b="1" dirty="0" smtClean="0">
                <a:latin typeface="+mn-ea"/>
                <a:ea typeface="+mn-ea"/>
              </a:rPr>
              <a:t>book3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3225" y="2594717"/>
            <a:ext cx="1778761" cy="1667804"/>
          </a:xfrm>
          <a:prstGeom prst="roundRect">
            <a:avLst>
              <a:gd name="adj" fmla="val 2194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No=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값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Password=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값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2063" y="4277669"/>
            <a:ext cx="1689923" cy="1542342"/>
          </a:xfrm>
          <a:prstGeom prst="roundRect">
            <a:avLst>
              <a:gd name="adj" fmla="val 1888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Response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>
            <a:stCxn id="43" idx="1"/>
          </p:cNvCxnSpPr>
          <p:nvPr/>
        </p:nvCxnSpPr>
        <p:spPr>
          <a:xfrm flipH="1" flipV="1">
            <a:off x="2483768" y="4631397"/>
            <a:ext cx="1648295" cy="417443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그룹 1026"/>
          <p:cNvGrpSpPr/>
          <p:nvPr/>
        </p:nvGrpSpPr>
        <p:grpSpPr>
          <a:xfrm>
            <a:off x="10006929" y="3462908"/>
            <a:ext cx="1331912" cy="2967037"/>
            <a:chOff x="10009683" y="3536407"/>
            <a:chExt cx="1331912" cy="2967037"/>
          </a:xfrm>
        </p:grpSpPr>
        <p:sp>
          <p:nvSpPr>
            <p:cNvPr id="49" name="원통 48"/>
            <p:cNvSpPr/>
            <p:nvPr/>
          </p:nvSpPr>
          <p:spPr>
            <a:xfrm>
              <a:off x="10244633" y="5747794"/>
              <a:ext cx="827087" cy="755650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DB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0009683" y="3688807"/>
              <a:ext cx="1296987" cy="803275"/>
            </a:xfrm>
            <a:prstGeom prst="roundRect">
              <a:avLst>
                <a:gd name="adj" fmla="val 37648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 smtClean="0">
                  <a:solidFill>
                    <a:schemeClr val="tx1"/>
                  </a:solidFill>
                </a:rPr>
                <a:t>guestDelete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guestVo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10585945" y="4379369"/>
              <a:ext cx="0" cy="13684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10657383" y="4363494"/>
              <a:ext cx="0" cy="13843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 bwMode="auto">
            <a:xfrm>
              <a:off x="10044608" y="3536407"/>
              <a:ext cx="129698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 smtClean="0">
                  <a:latin typeface="+mn-ea"/>
                  <a:ea typeface="+mn-ea"/>
                </a:rPr>
                <a:t>GuestbookDao</a:t>
              </a:r>
              <a:r>
                <a:rPr lang="en-US" altLang="ko-KR" sz="1200" b="1" dirty="0" smtClean="0">
                  <a:latin typeface="+mn-ea"/>
                  <a:ea typeface="+mn-ea"/>
                </a:rPr>
                <a:t> 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 flipH="1">
            <a:off x="9396536" y="409782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9396536" y="398397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24"/>
          <p:cNvSpPr>
            <a:spLocks noChangeArrowheads="1"/>
          </p:cNvSpPr>
          <p:nvPr/>
        </p:nvSpPr>
        <p:spPr bwMode="auto">
          <a:xfrm>
            <a:off x="3735952" y="974591"/>
            <a:ext cx="6227762" cy="654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60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Handler </a:t>
            </a:r>
            <a:r>
              <a:rPr lang="en-US" altLang="ko-KR" sz="1600" dirty="0">
                <a:latin typeface="+mn-ea"/>
                <a:ea typeface="+mn-ea"/>
              </a:rPr>
              <a:t>Mapping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1200" b="0" dirty="0" smtClean="0">
                <a:latin typeface="+mn-ea"/>
              </a:rPr>
              <a:t>”</a:t>
            </a:r>
            <a:r>
              <a:rPr lang="en-US" altLang="ko-KR" sz="1200" dirty="0" smtClean="0">
                <a:solidFill>
                  <a:srgbClr val="2A00FF"/>
                </a:solidFill>
                <a:latin typeface="+mn-ea"/>
              </a:rPr>
              <a:t>/guestbook3/delete</a:t>
            </a:r>
            <a:r>
              <a:rPr lang="en-US" altLang="ko-KR" sz="1200" b="0" dirty="0" smtClean="0">
                <a:latin typeface="+mn-ea"/>
              </a:rPr>
              <a:t>” </a:t>
            </a:r>
            <a:r>
              <a:rPr lang="en-US" altLang="ko-KR" sz="1200" b="0" dirty="0">
                <a:latin typeface="+mn-ea"/>
              </a:rPr>
              <a:t>get post </a:t>
            </a:r>
            <a:r>
              <a:rPr lang="en-US" altLang="ko-KR" sz="1200" b="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b="0" dirty="0" err="1" smtClean="0">
                <a:latin typeface="+mn-ea"/>
                <a:sym typeface="Wingdings" panose="05000000000000000000" pitchFamily="2" charset="2"/>
              </a:rPr>
              <a:t>guestbookController.delete</a:t>
            </a:r>
            <a:r>
              <a:rPr lang="en-US" altLang="ko-KR" sz="1200" b="0" dirty="0" smtClean="0"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endParaRPr lang="en-US" altLang="ko-KR" sz="1200" b="0" dirty="0">
              <a:latin typeface="+mn-ea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 b="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8754" y="3428619"/>
            <a:ext cx="2285014" cy="1405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빈화면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리다이렉트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list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95536" y="4840118"/>
            <a:ext cx="1440160" cy="1102793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00026" y="5820010"/>
            <a:ext cx="2756550" cy="1037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"redirect:/list"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33" y="5066403"/>
            <a:ext cx="1842950" cy="185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6" y="1798666"/>
            <a:ext cx="225246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화살표 연결선 37"/>
          <p:cNvCxnSpPr>
            <a:endCxn id="42" idx="1"/>
          </p:cNvCxnSpPr>
          <p:nvPr/>
        </p:nvCxnSpPr>
        <p:spPr>
          <a:xfrm>
            <a:off x="2123728" y="2636912"/>
            <a:ext cx="1919497" cy="79170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6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277</Words>
  <Application>Microsoft Office PowerPoint</Application>
  <PresentationFormat>화면 슬라이드 쇼(4:3)</PresentationFormat>
  <Paragraphs>199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22</cp:revision>
  <dcterms:created xsi:type="dcterms:W3CDTF">2021-07-22T12:46:59Z</dcterms:created>
  <dcterms:modified xsi:type="dcterms:W3CDTF">2021-07-22T14:17:47Z</dcterms:modified>
</cp:coreProperties>
</file>