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3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1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6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2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7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4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F414-75D6-4101-8E75-EABA4725723F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3C4E-F403-43A8-AD37-E90DB047F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691680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15816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024" y="11663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79712" y="1166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jsp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31840" y="1166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644008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4048" y="1166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dao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1166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sqlSession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6233121" y="0"/>
            <a:ext cx="0" cy="695739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251520" y="805934"/>
            <a:ext cx="10153128" cy="730963"/>
            <a:chOff x="251520" y="805934"/>
            <a:chExt cx="10153128" cy="730963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367644" y="980728"/>
              <a:ext cx="190821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875981" y="990738"/>
              <a:ext cx="105605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251520" y="865556"/>
              <a:ext cx="1080120" cy="43204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리스</a:t>
              </a:r>
              <a:r>
                <a:rPr lang="ko-KR" altLang="en-US">
                  <a:solidFill>
                    <a:schemeClr val="tx1"/>
                  </a:solidFill>
                </a:rPr>
                <a:t>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5856" y="836712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/list</a:t>
              </a:r>
              <a:endParaRPr lang="ko-KR" altLang="en-US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9917" y="1032484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list()</a:t>
              </a:r>
              <a:endParaRPr lang="ko-KR" altLang="en-US" sz="140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1331640" y="1180106"/>
              <a:ext cx="57606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04046" y="805934"/>
              <a:ext cx="165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getguestList()</a:t>
              </a:r>
              <a:endParaRPr lang="ko-KR" altLang="en-US" sz="140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6233121" y="937598"/>
              <a:ext cx="105605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380312" y="865556"/>
              <a:ext cx="302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selectList("guestbook.selectList")</a:t>
              </a:r>
              <a:endParaRPr lang="ko-KR" alt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75502" y="1144482"/>
              <a:ext cx="1708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rgbClr val="FF0000"/>
                  </a:solidFill>
                </a:rPr>
                <a:t>List&lt;GuestbookVo</a:t>
              </a:r>
              <a:r>
                <a:rPr lang="en-US" altLang="ko-KR" sz="1100" smtClean="0">
                  <a:solidFill>
                    <a:srgbClr val="FF0000"/>
                  </a:solidFill>
                </a:rPr>
                <a:t>&gt; list</a:t>
              </a:r>
              <a:endParaRPr lang="ko-KR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6156176" y="1061195"/>
              <a:ext cx="113300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3806067" y="1081580"/>
              <a:ext cx="1197981" cy="1379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2752574" y="1199036"/>
              <a:ext cx="57606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907704" y="108158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list.jsp</a:t>
              </a:r>
              <a:endParaRPr lang="ko-KR" altLang="en-US" sz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06766" y="1196147"/>
              <a:ext cx="1708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rgbClr val="FF0000"/>
                  </a:solidFill>
                </a:rPr>
                <a:t>List&lt;GuestbookVo</a:t>
              </a:r>
              <a:r>
                <a:rPr lang="en-US" altLang="ko-KR" sz="1100" smtClean="0">
                  <a:solidFill>
                    <a:srgbClr val="FF0000"/>
                  </a:solidFill>
                </a:rPr>
                <a:t>&gt; list</a:t>
              </a:r>
              <a:endParaRPr lang="ko-KR" altLang="en-US" sz="110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66735" y="1275287"/>
              <a:ext cx="17087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rgbClr val="FF0000"/>
                  </a:solidFill>
                </a:rPr>
                <a:t>List&lt;GuestbookVo</a:t>
              </a:r>
              <a:r>
                <a:rPr lang="en-US" altLang="ko-KR" sz="1100" smtClean="0">
                  <a:solidFill>
                    <a:srgbClr val="FF0000"/>
                  </a:solidFill>
                </a:rPr>
                <a:t>&gt; list</a:t>
              </a:r>
              <a:endParaRPr lang="ko-KR" altLang="en-US" sz="1100">
                <a:solidFill>
                  <a:srgbClr val="FF0000"/>
                </a:solidFill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216024" y="1844824"/>
            <a:ext cx="1080120" cy="432048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add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420426" y="1916832"/>
            <a:ext cx="190821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72348" y="1708519"/>
            <a:ext cx="6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/add</a:t>
            </a:r>
            <a:endParaRPr lang="ko-KR" altLang="en-US" sz="140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851920" y="1840979"/>
            <a:ext cx="105605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32041" y="166676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guestInsert</a:t>
            </a:r>
            <a:r>
              <a:rPr lang="en-US" altLang="ko-KR" sz="1400" smtClean="0"/>
              <a:t>()</a:t>
            </a:r>
            <a:endParaRPr lang="ko-KR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7615533" y="1647028"/>
            <a:ext cx="34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insert("guestbook.guestInsert", guestVo)</a:t>
            </a:r>
            <a:endParaRPr lang="ko-KR" altLang="en-US" sz="140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132202" y="1800917"/>
            <a:ext cx="148333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6132202" y="1916833"/>
            <a:ext cx="148333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7823" y="1516223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guestVo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91346" y="1599615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guestVo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3844754" y="2016296"/>
            <a:ext cx="10632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41121" y="1969095"/>
            <a:ext cx="118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guestInsert</a:t>
            </a:r>
          </a:p>
          <a:p>
            <a:r>
              <a:rPr lang="en-US" altLang="ko-KR" sz="1400" smtClean="0"/>
              <a:t>(</a:t>
            </a:r>
            <a:r>
              <a:rPr lang="en-US" altLang="ko-KR" sz="1400"/>
              <a:t>guestVo)</a:t>
            </a:r>
            <a:endParaRPr lang="ko-KR" altLang="en-US" sz="140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1527972" y="1990371"/>
            <a:ext cx="14795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74" idx="1"/>
          </p:cNvCxnSpPr>
          <p:nvPr/>
        </p:nvCxnSpPr>
        <p:spPr>
          <a:xfrm>
            <a:off x="1257447" y="2266202"/>
            <a:ext cx="477365" cy="498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34812" y="2200629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리다이렉트</a:t>
            </a:r>
            <a:r>
              <a:rPr lang="en-US" altLang="ko-KR" sz="900" smtClean="0">
                <a:solidFill>
                  <a:srgbClr val="FF0000"/>
                </a:solidFill>
              </a:rPr>
              <a:t>:</a:t>
            </a:r>
            <a:r>
              <a:rPr lang="ko-KR" altLang="en-US" sz="900" smtClean="0">
                <a:solidFill>
                  <a:srgbClr val="FF0000"/>
                </a:solidFill>
              </a:rPr>
              <a:t>리스트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5453" y="2924944"/>
            <a:ext cx="1080120" cy="432048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</a:t>
            </a:r>
            <a:r>
              <a:rPr lang="ko-KR" altLang="en-US">
                <a:solidFill>
                  <a:schemeClr val="tx1"/>
                </a:solidFill>
              </a:rPr>
              <a:t>폼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391705" y="3068960"/>
            <a:ext cx="17401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48176" y="2833191"/>
            <a:ext cx="122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/deleteForm</a:t>
            </a:r>
            <a:endParaRPr lang="ko-KR" alt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3294679" y="3137556"/>
            <a:ext cx="170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deleteForm(int no)</a:t>
            </a:r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1979712" y="2806845"/>
            <a:ext cx="542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no=3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2722670" y="3291444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676466" y="3245798"/>
            <a:ext cx="123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deleteForm.jsp</a:t>
            </a:r>
            <a:endParaRPr lang="ko-KR" altLang="en-US" sz="1200"/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1367644" y="3384297"/>
            <a:ext cx="3786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829185" y="3254907"/>
            <a:ext cx="542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no=3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7327" y="4581128"/>
            <a:ext cx="1080120" cy="432048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삭제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360341" y="4653136"/>
            <a:ext cx="17401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99794" y="4427239"/>
            <a:ext cx="89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/delete</a:t>
            </a:r>
            <a:endParaRPr lang="ko-KR" altLang="en-US" sz="1400"/>
          </a:p>
        </p:txBody>
      </p:sp>
      <p:sp>
        <p:nvSpPr>
          <p:cNvPr id="112" name="TextBox 111"/>
          <p:cNvSpPr txBox="1"/>
          <p:nvPr/>
        </p:nvSpPr>
        <p:spPr>
          <a:xfrm>
            <a:off x="3165290" y="4785886"/>
            <a:ext cx="223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guestDelete</a:t>
            </a:r>
          </a:p>
          <a:p>
            <a:r>
              <a:rPr lang="en-US" altLang="ko-KR" sz="1400" smtClean="0"/>
              <a:t>(</a:t>
            </a:r>
            <a:r>
              <a:rPr lang="en-US" altLang="ko-KR" sz="1400"/>
              <a:t>guestVo)</a:t>
            </a:r>
            <a:endParaRPr lang="ko-KR" altLang="en-US" sz="140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944134" y="4607629"/>
            <a:ext cx="87006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83434" y="442635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guestDelete</a:t>
            </a:r>
            <a:r>
              <a:rPr lang="en-US" altLang="ko-KR" sz="1400" smtClean="0"/>
              <a:t>()</a:t>
            </a:r>
            <a:endParaRPr lang="ko-KR" altLang="en-US" sz="140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6138592" y="4509120"/>
            <a:ext cx="148333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50206" y="4432865"/>
            <a:ext cx="343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delete("guestbook.guestDelete", guestVo)</a:t>
            </a:r>
            <a:endParaRPr lang="ko-KR" altLang="en-US" sz="1200"/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6107570" y="4653136"/>
            <a:ext cx="148333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453191" y="424751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guestVo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67770" y="434601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guestVo</a:t>
            </a: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flipH="1">
            <a:off x="4363814" y="4735016"/>
            <a:ext cx="519621" cy="211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>
            <a:off x="1367644" y="4996546"/>
            <a:ext cx="176419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7" idx="1"/>
          </p:cNvCxnSpPr>
          <p:nvPr/>
        </p:nvCxnSpPr>
        <p:spPr>
          <a:xfrm>
            <a:off x="1257447" y="5047496"/>
            <a:ext cx="342999" cy="1461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600446" y="5078274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리다이렉트</a:t>
            </a:r>
            <a:r>
              <a:rPr lang="en-US" altLang="ko-KR" sz="900" smtClean="0">
                <a:solidFill>
                  <a:srgbClr val="FF0000"/>
                </a:solidFill>
              </a:rPr>
              <a:t>:</a:t>
            </a:r>
            <a:r>
              <a:rPr lang="ko-KR" altLang="en-US" sz="900" smtClean="0">
                <a:solidFill>
                  <a:srgbClr val="FF0000"/>
                </a:solidFill>
              </a:rPr>
              <a:t>리스트</a:t>
            </a:r>
            <a:endParaRPr lang="ko-KR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</cp:revision>
  <dcterms:created xsi:type="dcterms:W3CDTF">2021-07-26T11:24:42Z</dcterms:created>
  <dcterms:modified xsi:type="dcterms:W3CDTF">2021-07-26T12:03:39Z</dcterms:modified>
</cp:coreProperties>
</file>