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59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8" autoAdjust="0"/>
    <p:restoredTop sz="94660"/>
  </p:normalViewPr>
  <p:slideViewPr>
    <p:cSldViewPr>
      <p:cViewPr varScale="1">
        <p:scale>
          <a:sx n="109" d="100"/>
          <a:sy n="109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02591-7258-4B37-8195-B1303CE297C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A424A-968A-4B76-9AA2-B0E7238AF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8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1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2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3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4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5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6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7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8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5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8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2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647700" y="539751"/>
            <a:ext cx="8280400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599364" y="139700"/>
            <a:ext cx="1404937" cy="330072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200" spc="-1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200" spc="-15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8" y="285612"/>
            <a:ext cx="2742653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86101"/>
            <a:ext cx="36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780414"/>
            <a:ext cx="7885112" cy="2496228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7102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2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0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0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7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0228-6E5A-4BD5-AB3C-528C4FD9FEB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phonebook2/pbc?a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?a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?a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?a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?a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?a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?ac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/board?a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-list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3436938" y="1559551"/>
            <a:ext cx="1876426" cy="48913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26" idx="3"/>
            <a:endCxn id="69" idx="1"/>
          </p:cNvCxnSpPr>
          <p:nvPr/>
        </p:nvCxnSpPr>
        <p:spPr bwMode="auto">
          <a:xfrm flipV="1">
            <a:off x="3131840" y="3845551"/>
            <a:ext cx="2683206" cy="40048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544888" y="4470400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4878388" y="2404032"/>
            <a:ext cx="982664" cy="57517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4916488" y="3845550"/>
            <a:ext cx="898558" cy="132861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getBoardList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411818"/>
            <a:ext cx="317341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  <a:hlinkClick r:id="rId3"/>
              </a:rPr>
              <a:t>action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=list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359150" y="2360084"/>
            <a:ext cx="1519238" cy="903820"/>
            <a:chOff x="4418459" y="613461"/>
            <a:chExt cx="1517554" cy="676345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426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action=list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30913" y="1778727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66298" y="2129592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 bwMode="auto">
          <a:xfrm flipV="1">
            <a:off x="7289800" y="2624668"/>
            <a:ext cx="541338" cy="9749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action=list</a:t>
            </a:r>
            <a:endParaRPr lang="en-US" altLang="ko-KR" sz="10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113214" y="3697818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3617913" y="1356419"/>
            <a:ext cx="144145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00" b="1" dirty="0" err="1" smtClean="0">
                <a:latin typeface="+mn-ea"/>
                <a:ea typeface="+mn-ea"/>
              </a:rPr>
              <a:t>Rqeust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요청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3068243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6109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-read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4338638" y="1265043"/>
            <a:ext cx="974726" cy="783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3"/>
            <a:endCxn id="69" idx="1"/>
          </p:cNvCxnSpPr>
          <p:nvPr/>
        </p:nvCxnSpPr>
        <p:spPr bwMode="auto">
          <a:xfrm flipV="1">
            <a:off x="3275855" y="3845551"/>
            <a:ext cx="2539191" cy="147999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4878388" y="2404032"/>
            <a:ext cx="982664" cy="50592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4" y="3845550"/>
            <a:ext cx="742122" cy="186516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getBoard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no)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07511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  <a:hlinkClick r:id="rId3"/>
              </a:rPr>
              <a:t>action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=read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359150" y="2360084"/>
            <a:ext cx="1519238" cy="765320"/>
            <a:chOff x="4418459" y="613461"/>
            <a:chExt cx="1517554" cy="57270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32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30913" y="1778727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66298" y="2129592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read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 bwMode="auto">
          <a:xfrm flipV="1">
            <a:off x="7289800" y="2624668"/>
            <a:ext cx="541338" cy="9749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: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Read</a:t>
            </a:r>
          </a:p>
          <a:p>
            <a:pPr algn="ctr">
              <a:defRPr/>
            </a:pPr>
            <a:endParaRPr lang="en-US" altLang="ko-KR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3730382" y="4234000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338638" y="1356419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" y="1434178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2" y="4080501"/>
            <a:ext cx="3029883" cy="24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6742113" y="3636795"/>
            <a:ext cx="1350963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read.jsp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7193551" y="314994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7" name="직선 화살표 연결선 46"/>
          <p:cNvCxnSpPr>
            <a:endCxn id="45" idx="0"/>
          </p:cNvCxnSpPr>
          <p:nvPr/>
        </p:nvCxnSpPr>
        <p:spPr bwMode="auto">
          <a:xfrm>
            <a:off x="6981454" y="3147485"/>
            <a:ext cx="436141" cy="48931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522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writeForm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4338638" y="1265043"/>
            <a:ext cx="974726" cy="783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098" idx="3"/>
            <a:endCxn id="69" idx="1"/>
          </p:cNvCxnSpPr>
          <p:nvPr/>
        </p:nvCxnSpPr>
        <p:spPr bwMode="auto">
          <a:xfrm flipV="1">
            <a:off x="3275854" y="3845551"/>
            <a:ext cx="2539192" cy="142049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4878388" y="2404032"/>
            <a:ext cx="982664" cy="50592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4" y="3845550"/>
            <a:ext cx="742122" cy="186516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07511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  <a:hlinkClick r:id="rId3"/>
              </a:rPr>
              <a:t>action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=writeForm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359150" y="2360084"/>
            <a:ext cx="1519238" cy="765320"/>
            <a:chOff x="4418459" y="613461"/>
            <a:chExt cx="1517554" cy="57270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32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517482" y="1778727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802438" y="2150724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writeForm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: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accent6"/>
                </a:solidFill>
                <a:latin typeface="+mn-ea"/>
              </a:rPr>
              <a:t>writeForm</a:t>
            </a:r>
            <a:endParaRPr lang="en-US" altLang="ko-KR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3730382" y="4234000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338638" y="1356419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" y="1434178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6742113" y="3636795"/>
            <a:ext cx="1350963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7417595" y="3252535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7" name="직선 화살표 연결선 46"/>
          <p:cNvCxnSpPr>
            <a:stCxn id="65" idx="2"/>
            <a:endCxn id="45" idx="0"/>
          </p:cNvCxnSpPr>
          <p:nvPr/>
        </p:nvCxnSpPr>
        <p:spPr bwMode="auto">
          <a:xfrm>
            <a:off x="7417594" y="3160375"/>
            <a:ext cx="1" cy="47642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845550"/>
            <a:ext cx="3275855" cy="284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4312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-write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4338638" y="1265043"/>
            <a:ext cx="974726" cy="783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26" idx="3"/>
            <a:endCxn id="69" idx="1"/>
          </p:cNvCxnSpPr>
          <p:nvPr/>
        </p:nvCxnSpPr>
        <p:spPr bwMode="auto">
          <a:xfrm flipV="1">
            <a:off x="3480223" y="3519934"/>
            <a:ext cx="2164132" cy="193672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5508625" y="2404032"/>
            <a:ext cx="352427" cy="581836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5" y="3519934"/>
            <a:ext cx="571431" cy="219078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07511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  <a:hlinkClick r:id="rId3"/>
              </a:rPr>
              <a:t>action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=write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989387" y="2435991"/>
            <a:ext cx="1519238" cy="765320"/>
            <a:chOff x="4418459" y="613461"/>
            <a:chExt cx="1517554" cy="57270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32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: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write</a:t>
            </a:r>
            <a:endParaRPr lang="en-US" altLang="ko-KR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44355" y="3284984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리다이렉트</a:t>
            </a:r>
            <a:endParaRPr lang="ko-KR" altLang="en-US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3730382" y="4234000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338638" y="1356419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8" y="4278864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7" y="1383499"/>
            <a:ext cx="3275855" cy="284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boardInsert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271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11379"/>
            <a:ext cx="7885112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modifyForm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4920343" y="1174751"/>
            <a:ext cx="393021" cy="87393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52" idx="3"/>
            <a:endCxn id="69" idx="1"/>
          </p:cNvCxnSpPr>
          <p:nvPr/>
        </p:nvCxnSpPr>
        <p:spPr bwMode="auto">
          <a:xfrm flipV="1">
            <a:off x="3118329" y="3845551"/>
            <a:ext cx="2696717" cy="137657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544888" y="4470400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5365766" y="2404032"/>
            <a:ext cx="495286" cy="644428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4916488" y="3845550"/>
            <a:ext cx="898558" cy="132861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539552" y="1027018"/>
            <a:ext cx="4380791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  <a:hlinkClick r:id="rId3"/>
              </a:rPr>
              <a:t>action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=modifyForm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846528" y="2360084"/>
            <a:ext cx="1519238" cy="1042319"/>
            <a:chOff x="4418459" y="613461"/>
            <a:chExt cx="1517554" cy="779986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529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action=</a:t>
              </a:r>
              <a:r>
                <a:rPr lang="en-US" altLang="ko-KR" sz="900" b="1" dirty="0" err="1" smtClean="0">
                  <a:solidFill>
                    <a:srgbClr val="00B050"/>
                  </a:solidFill>
                  <a:latin typeface="+mn-ea"/>
                  <a:ea typeface="+mn-ea"/>
                </a:rPr>
                <a:t>modifyForm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427785" y="1791307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674644" y="2142172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modifyForm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srgbClr val="00B050"/>
                </a:solidFill>
                <a:latin typeface="+mn-ea"/>
              </a:rPr>
              <a:t>action=</a:t>
            </a:r>
            <a:r>
              <a:rPr lang="en-US" altLang="ko-KR" sz="700" b="1" dirty="0" err="1">
                <a:solidFill>
                  <a:srgbClr val="00B050"/>
                </a:solidFill>
                <a:latin typeface="+mn-ea"/>
              </a:rPr>
              <a:t>modifyForm</a:t>
            </a:r>
            <a:endParaRPr lang="en-US" altLang="ko-KR" sz="10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113214" y="3697818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3617913" y="1356419"/>
            <a:ext cx="144145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00" b="1" dirty="0" err="1" smtClean="0">
                <a:latin typeface="+mn-ea"/>
                <a:ea typeface="+mn-ea"/>
              </a:rPr>
              <a:t>Rqeust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요청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24254"/>
            <a:ext cx="2736303" cy="230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1" y="3819452"/>
            <a:ext cx="2843808" cy="280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6822711" y="3636795"/>
            <a:ext cx="1350963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modifyForm.jsp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7498193" y="3252535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7" name="직선 화살표 연결선 46"/>
          <p:cNvCxnSpPr>
            <a:stCxn id="65" idx="2"/>
            <a:endCxn id="45" idx="0"/>
          </p:cNvCxnSpPr>
          <p:nvPr/>
        </p:nvCxnSpPr>
        <p:spPr bwMode="auto">
          <a:xfrm>
            <a:off x="7289800" y="3151823"/>
            <a:ext cx="208393" cy="4849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734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-modify</a:t>
            </a:r>
            <a:endParaRPr lang="ko-KR" altLang="en-US" dirty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3701324" y="1265043"/>
            <a:ext cx="1612040" cy="783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26" idx="3"/>
            <a:endCxn id="69" idx="1"/>
          </p:cNvCxnSpPr>
          <p:nvPr/>
        </p:nvCxnSpPr>
        <p:spPr bwMode="auto">
          <a:xfrm flipV="1">
            <a:off x="3263851" y="3519934"/>
            <a:ext cx="2380504" cy="195227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5508625" y="2404032"/>
            <a:ext cx="352427" cy="581836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5" y="3519934"/>
            <a:ext cx="571431" cy="219078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3437799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  <a:hlinkClick r:id="rId3"/>
              </a:rPr>
              <a:t>action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=modify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989387" y="2435991"/>
            <a:ext cx="1519238" cy="765320"/>
            <a:chOff x="4418459" y="613461"/>
            <a:chExt cx="1517554" cy="57270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32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modify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: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modify</a:t>
            </a:r>
            <a:endParaRPr lang="en-US" altLang="ko-KR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44355" y="3284984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리다이렉트</a:t>
            </a:r>
            <a:endParaRPr lang="ko-KR" altLang="en-US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092577" y="4674035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225290" y="1371788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4419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boardUpdate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6" y="1527044"/>
            <a:ext cx="2843808" cy="2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855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-delete</a:t>
            </a:r>
            <a:endParaRPr lang="ko-KR" altLang="en-US" dirty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3701324" y="1265043"/>
            <a:ext cx="1612040" cy="783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5123" idx="3"/>
            <a:endCxn id="69" idx="1"/>
          </p:cNvCxnSpPr>
          <p:nvPr/>
        </p:nvCxnSpPr>
        <p:spPr bwMode="auto">
          <a:xfrm flipV="1">
            <a:off x="3306117" y="3519934"/>
            <a:ext cx="2338238" cy="200910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5508625" y="2404032"/>
            <a:ext cx="352427" cy="581836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5" y="3519934"/>
            <a:ext cx="571431" cy="219078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3437799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  <a:hlinkClick r:id="rId3"/>
              </a:rPr>
              <a:t>action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=delete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989387" y="2435991"/>
            <a:ext cx="1519238" cy="765320"/>
            <a:chOff x="4418459" y="613461"/>
            <a:chExt cx="1517554" cy="57270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32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: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delete</a:t>
            </a:r>
            <a:endParaRPr lang="en-US" altLang="ko-KR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44355" y="3284984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리다이렉트</a:t>
            </a:r>
            <a:endParaRPr lang="ko-KR" altLang="en-US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092577" y="4674035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225290" y="1371788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boardDelete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no)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" y="1442236"/>
            <a:ext cx="3203848" cy="277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0" y="4385713"/>
            <a:ext cx="3151327" cy="228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64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-delete</a:t>
            </a:r>
            <a:endParaRPr lang="ko-KR" altLang="en-US" dirty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3701324" y="1265043"/>
            <a:ext cx="1612040" cy="783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6146" idx="3"/>
            <a:endCxn id="69" idx="1"/>
          </p:cNvCxnSpPr>
          <p:nvPr/>
        </p:nvCxnSpPr>
        <p:spPr bwMode="auto">
          <a:xfrm flipV="1">
            <a:off x="2956332" y="3519934"/>
            <a:ext cx="2688023" cy="219078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5508625" y="2404032"/>
            <a:ext cx="352427" cy="581836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5" y="3519934"/>
            <a:ext cx="571431" cy="219078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3437799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  <a:hlinkClick r:id="rId3"/>
              </a:rPr>
              <a:t>action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=search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989387" y="2435991"/>
            <a:ext cx="1519238" cy="765320"/>
            <a:chOff x="4418459" y="613461"/>
            <a:chExt cx="1517554" cy="57270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32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</a:rPr>
              <a:t>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search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: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search</a:t>
            </a:r>
            <a:endParaRPr lang="en-US" altLang="ko-KR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44355" y="3284984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리다이렉트</a:t>
            </a:r>
            <a:endParaRPr lang="ko-KR" altLang="en-US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092577" y="4674035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225290" y="1371788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getBoardList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>
                <a:solidFill>
                  <a:schemeClr val="tx1"/>
                </a:solidFill>
              </a:rPr>
              <a:t>keyword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" y="2049810"/>
            <a:ext cx="3203848" cy="277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" y="4860932"/>
            <a:ext cx="2843808" cy="169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6" y="1726916"/>
            <a:ext cx="4171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8483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466</Words>
  <Application>Microsoft Office PowerPoint</Application>
  <PresentationFormat>화면 슬라이드 쇼(4:3)</PresentationFormat>
  <Paragraphs>223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mysite 개요 및 분석</vt:lpstr>
      <vt:lpstr>mysite 개요 및 분석</vt:lpstr>
      <vt:lpstr>mysite 개요 및 분석</vt:lpstr>
      <vt:lpstr>mysite 개요 및 분석</vt:lpstr>
      <vt:lpstr>mysite 개요 및 분석</vt:lpstr>
      <vt:lpstr>mysite 개요 및 분석</vt:lpstr>
      <vt:lpstr>mysite 개요 및 분석</vt:lpstr>
      <vt:lpstr>mysite 개요 및 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phonebook2 개요 및 분석</dc:title>
  <dc:creator>pc</dc:creator>
  <cp:lastModifiedBy>pc</cp:lastModifiedBy>
  <cp:revision>10</cp:revision>
  <dcterms:created xsi:type="dcterms:W3CDTF">2021-07-20T13:37:19Z</dcterms:created>
  <dcterms:modified xsi:type="dcterms:W3CDTF">2021-07-20T15:48:56Z</dcterms:modified>
</cp:coreProperties>
</file>