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4" autoAdjust="0"/>
    <p:restoredTop sz="94660"/>
  </p:normalViewPr>
  <p:slideViewPr>
    <p:cSldViewPr>
      <p:cViewPr varScale="1">
        <p:scale>
          <a:sx n="110" d="100"/>
          <a:sy n="110" d="100"/>
        </p:scale>
        <p:origin x="-1992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F414-75D6-4101-8E75-EABA4725723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C4E-F403-43A8-AD37-E90DB047F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23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F414-75D6-4101-8E75-EABA4725723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C4E-F403-43A8-AD37-E90DB047F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2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F414-75D6-4101-8E75-EABA4725723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C4E-F403-43A8-AD37-E90DB047F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41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F414-75D6-4101-8E75-EABA4725723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C4E-F403-43A8-AD37-E90DB047F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16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F414-75D6-4101-8E75-EABA4725723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C4E-F403-43A8-AD37-E90DB047F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71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F414-75D6-4101-8E75-EABA4725723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C4E-F403-43A8-AD37-E90DB047F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91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F414-75D6-4101-8E75-EABA4725723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C4E-F403-43A8-AD37-E90DB047F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02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F414-75D6-4101-8E75-EABA4725723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C4E-F403-43A8-AD37-E90DB047F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1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F414-75D6-4101-8E75-EABA4725723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C4E-F403-43A8-AD37-E90DB047F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275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F414-75D6-4101-8E75-EABA4725723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C4E-F403-43A8-AD37-E90DB047F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04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F414-75D6-4101-8E75-EABA4725723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C4E-F403-43A8-AD37-E90DB047F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56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AF414-75D6-4101-8E75-EABA4725723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63C4E-F403-43A8-AD37-E90DB047F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00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950870" y="-33363"/>
            <a:ext cx="0" cy="695739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247014" y="0"/>
            <a:ext cx="0" cy="695739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96" y="8585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사용자</a:t>
            </a:r>
            <a:endParaRPr lang="ko-KR" alt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1257650" y="8585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jsp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411760" y="8585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controller</a:t>
            </a:r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3563888" y="0"/>
            <a:ext cx="0" cy="695739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08104" y="8585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dao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60232" y="8585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sqlSession</a:t>
            </a:r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5292080" y="0"/>
            <a:ext cx="0" cy="695739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6444208" y="-33363"/>
            <a:ext cx="0" cy="695739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461908" y="8585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xml</a:t>
            </a:r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3923928" y="8585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service</a:t>
            </a:r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>
            <a:off x="8172400" y="0"/>
            <a:ext cx="0" cy="695739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35496" y="908720"/>
            <a:ext cx="10756545" cy="4603524"/>
            <a:chOff x="35496" y="568938"/>
            <a:chExt cx="10756545" cy="4603524"/>
          </a:xfrm>
        </p:grpSpPr>
        <p:grpSp>
          <p:nvGrpSpPr>
            <p:cNvPr id="29" name="그룹 28"/>
            <p:cNvGrpSpPr/>
            <p:nvPr/>
          </p:nvGrpSpPr>
          <p:grpSpPr>
            <a:xfrm>
              <a:off x="35496" y="568938"/>
              <a:ext cx="10297144" cy="986693"/>
              <a:chOff x="35496" y="568938"/>
              <a:chExt cx="10297144" cy="986693"/>
            </a:xfrm>
          </p:grpSpPr>
          <p:cxnSp>
            <p:nvCxnSpPr>
              <p:cNvPr id="4" name="직선 화살표 연결선 3"/>
              <p:cNvCxnSpPr/>
              <p:nvPr/>
            </p:nvCxnSpPr>
            <p:spPr>
              <a:xfrm>
                <a:off x="827584" y="945216"/>
                <a:ext cx="1557903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화살표 연결선 5"/>
              <p:cNvCxnSpPr/>
              <p:nvPr/>
            </p:nvCxnSpPr>
            <p:spPr>
              <a:xfrm>
                <a:off x="3171501" y="945216"/>
                <a:ext cx="896443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모서리가 둥근 직사각형 9"/>
              <p:cNvSpPr/>
              <p:nvPr/>
            </p:nvSpPr>
            <p:spPr>
              <a:xfrm>
                <a:off x="35496" y="839763"/>
                <a:ext cx="772864" cy="284981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smtClean="0">
                    <a:solidFill>
                      <a:schemeClr val="tx1"/>
                    </a:solidFill>
                  </a:rPr>
                  <a:t>리스</a:t>
                </a:r>
                <a:r>
                  <a:rPr lang="ko-KR" altLang="en-US" sz="1400">
                    <a:solidFill>
                      <a:schemeClr val="tx1"/>
                    </a:solidFill>
                  </a:rPr>
                  <a:t>트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85487" y="712105"/>
                <a:ext cx="107368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smtClean="0"/>
                  <a:t>/addList</a:t>
                </a:r>
                <a:endParaRPr lang="en-US" altLang="ko-KR" sz="1000" b="1" smtClean="0"/>
              </a:p>
              <a:p>
                <a:r>
                  <a:rPr lang="en-US" altLang="ko-KR" sz="1000" b="1" smtClean="0"/>
                  <a:t>addList</a:t>
                </a:r>
              </a:p>
              <a:p>
                <a:r>
                  <a:rPr lang="en-US" altLang="ko-KR" sz="1000" b="1" smtClean="0"/>
                  <a:t>(model</a:t>
                </a:r>
                <a:r>
                  <a:rPr lang="en-US" altLang="ko-KR" sz="1000" b="1" smtClean="0"/>
                  <a:t>)</a:t>
                </a:r>
                <a:endParaRPr lang="ko-KR" altLang="en-US" sz="1000" b="1"/>
              </a:p>
            </p:txBody>
          </p:sp>
          <p:cxnSp>
            <p:nvCxnSpPr>
              <p:cNvPr id="27" name="직선 화살표 연결선 26"/>
              <p:cNvCxnSpPr/>
              <p:nvPr/>
            </p:nvCxnSpPr>
            <p:spPr>
              <a:xfrm flipH="1">
                <a:off x="1907704" y="1035965"/>
                <a:ext cx="477784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화살표 연결선 38"/>
              <p:cNvCxnSpPr/>
              <p:nvPr/>
            </p:nvCxnSpPr>
            <p:spPr>
              <a:xfrm>
                <a:off x="4514183" y="937598"/>
                <a:ext cx="744049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6716083" y="603436"/>
                <a:ext cx="16336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smtClean="0"/>
                  <a:t>selectList</a:t>
                </a:r>
              </a:p>
              <a:p>
                <a:r>
                  <a:rPr lang="en-US" altLang="ko-KR" sz="1000" b="1" smtClean="0"/>
                  <a:t>("</a:t>
                </a:r>
                <a:r>
                  <a:rPr lang="en-US" altLang="ko-KR" sz="1000" b="1"/>
                  <a:t>guestbook.guestList")</a:t>
                </a:r>
                <a:endParaRPr lang="ko-KR" altLang="en-US" sz="1000" b="1"/>
              </a:p>
            </p:txBody>
          </p:sp>
          <p:cxnSp>
            <p:nvCxnSpPr>
              <p:cNvPr id="42" name="직선 화살표 연결선 41"/>
              <p:cNvCxnSpPr/>
              <p:nvPr/>
            </p:nvCxnSpPr>
            <p:spPr>
              <a:xfrm flipH="1">
                <a:off x="6300192" y="1035964"/>
                <a:ext cx="504362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화살표 연결선 47"/>
              <p:cNvCxnSpPr/>
              <p:nvPr/>
            </p:nvCxnSpPr>
            <p:spPr>
              <a:xfrm flipH="1">
                <a:off x="3171501" y="1027637"/>
                <a:ext cx="880032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3995541" y="835956"/>
                <a:ext cx="8903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smtClean="0"/>
                  <a:t>list</a:t>
                </a:r>
                <a:endParaRPr lang="en-US" altLang="ko-KR" sz="1200" b="1" smtClean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220073" y="830796"/>
                <a:ext cx="11725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/>
                  <a:t>getGuestList</a:t>
                </a:r>
                <a:endParaRPr lang="en-US" altLang="ko-KR" sz="1200" b="1" smtClean="0"/>
              </a:p>
            </p:txBody>
          </p:sp>
          <p:cxnSp>
            <p:nvCxnSpPr>
              <p:cNvPr id="81" name="직선 화살표 연결선 80"/>
              <p:cNvCxnSpPr/>
              <p:nvPr/>
            </p:nvCxnSpPr>
            <p:spPr>
              <a:xfrm>
                <a:off x="6300192" y="937598"/>
                <a:ext cx="528029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화살표 연결선 84"/>
              <p:cNvCxnSpPr/>
              <p:nvPr/>
            </p:nvCxnSpPr>
            <p:spPr>
              <a:xfrm>
                <a:off x="8046801" y="937598"/>
                <a:ext cx="341623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직사각형 21"/>
              <p:cNvSpPr/>
              <p:nvPr/>
            </p:nvSpPr>
            <p:spPr>
              <a:xfrm>
                <a:off x="8388424" y="686674"/>
                <a:ext cx="1944216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050" b="1"/>
                  <a:t>id = "guestList" resultType = "GuestbookVo"</a:t>
                </a:r>
                <a:endParaRPr lang="ko-KR" altLang="en-US" sz="1050" b="1"/>
              </a:p>
            </p:txBody>
          </p:sp>
          <p:cxnSp>
            <p:nvCxnSpPr>
              <p:cNvPr id="87" name="직선 화살표 연결선 86"/>
              <p:cNvCxnSpPr/>
              <p:nvPr/>
            </p:nvCxnSpPr>
            <p:spPr>
              <a:xfrm flipH="1">
                <a:off x="8046801" y="1064465"/>
                <a:ext cx="36004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4452327" y="1078650"/>
                <a:ext cx="145650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smtClean="0"/>
                  <a:t>List&lt;GuestbookVo</a:t>
                </a:r>
                <a:r>
                  <a:rPr lang="en-US" altLang="ko-KR" sz="1100" b="1" smtClean="0"/>
                  <a:t>&gt;</a:t>
                </a:r>
                <a:endParaRPr lang="ko-KR" altLang="en-US" sz="1100" b="1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52112" y="934807"/>
                <a:ext cx="99448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smtClean="0"/>
                  <a:t>addList.jsp</a:t>
                </a:r>
                <a:endParaRPr lang="ko-KR" altLang="en-US" sz="1000" b="1"/>
              </a:p>
            </p:txBody>
          </p:sp>
          <p:cxnSp>
            <p:nvCxnSpPr>
              <p:cNvPr id="103" name="직선 화살표 연결선 102"/>
              <p:cNvCxnSpPr>
                <a:stCxn id="102" idx="1"/>
              </p:cNvCxnSpPr>
              <p:nvPr/>
            </p:nvCxnSpPr>
            <p:spPr>
              <a:xfrm flipH="1" flipV="1">
                <a:off x="827584" y="1052736"/>
                <a:ext cx="324528" cy="5182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/>
              <p:cNvSpPr txBox="1"/>
              <p:nvPr/>
            </p:nvSpPr>
            <p:spPr>
              <a:xfrm>
                <a:off x="596080" y="568938"/>
                <a:ext cx="14250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smtClean="0"/>
                  <a:t>/</a:t>
                </a:r>
                <a:r>
                  <a:rPr lang="en-US" altLang="ko-KR" sz="1000" b="1" smtClean="0"/>
                  <a:t>guestbook/addList</a:t>
                </a:r>
                <a:endParaRPr lang="ko-KR" altLang="en-US" sz="1000" b="1"/>
              </a:p>
            </p:txBody>
          </p:sp>
          <p:cxnSp>
            <p:nvCxnSpPr>
              <p:cNvPr id="127" name="직선 화살표 연결선 126"/>
              <p:cNvCxnSpPr/>
              <p:nvPr/>
            </p:nvCxnSpPr>
            <p:spPr>
              <a:xfrm flipH="1">
                <a:off x="4514183" y="998525"/>
                <a:ext cx="737846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TextBox 131"/>
              <p:cNvSpPr txBox="1"/>
              <p:nvPr/>
            </p:nvSpPr>
            <p:spPr>
              <a:xfrm>
                <a:off x="2922327" y="1078650"/>
                <a:ext cx="145650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smtClean="0"/>
                  <a:t>List&lt;GuestbookVo</a:t>
                </a:r>
                <a:r>
                  <a:rPr lang="en-US" altLang="ko-KR" sz="1100" b="1" smtClean="0"/>
                  <a:t>&gt;</a:t>
                </a:r>
                <a:endParaRPr lang="ko-KR" altLang="en-US" sz="1100" b="1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5824119" y="1124744"/>
                <a:ext cx="145650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smtClean="0"/>
                  <a:t>List&lt;GuestbookVo</a:t>
                </a:r>
                <a:r>
                  <a:rPr lang="en-US" altLang="ko-KR" sz="1100" b="1" smtClean="0"/>
                  <a:t>&gt;</a:t>
                </a:r>
                <a:endParaRPr lang="ko-KR" altLang="en-US" sz="1100" b="1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35496" y="1696263"/>
              <a:ext cx="10756545" cy="816454"/>
              <a:chOff x="35496" y="1696263"/>
              <a:chExt cx="10756545" cy="816454"/>
            </a:xfrm>
          </p:grpSpPr>
          <p:sp>
            <p:nvSpPr>
              <p:cNvPr id="107" name="모서리가 둥근 직사각형 106"/>
              <p:cNvSpPr/>
              <p:nvPr/>
            </p:nvSpPr>
            <p:spPr>
              <a:xfrm>
                <a:off x="35496" y="1916832"/>
                <a:ext cx="772864" cy="284981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smtClean="0">
                    <a:solidFill>
                      <a:schemeClr val="tx1"/>
                    </a:solidFill>
                  </a:rPr>
                  <a:t>등</a:t>
                </a:r>
                <a:r>
                  <a:rPr lang="ko-KR" altLang="en-US" sz="1400">
                    <a:solidFill>
                      <a:schemeClr val="tx1"/>
                    </a:solidFill>
                  </a:rPr>
                  <a:t>록</a:t>
                </a:r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4" name="직선 화살표 연결선 113"/>
              <p:cNvCxnSpPr/>
              <p:nvPr/>
            </p:nvCxnSpPr>
            <p:spPr>
              <a:xfrm>
                <a:off x="853857" y="2000916"/>
                <a:ext cx="1557903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TextBox 121"/>
              <p:cNvSpPr txBox="1"/>
              <p:nvPr/>
            </p:nvSpPr>
            <p:spPr>
              <a:xfrm>
                <a:off x="764202" y="1696263"/>
                <a:ext cx="169222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smtClean="0"/>
                  <a:t>name,password,content</a:t>
                </a:r>
                <a:endParaRPr lang="ko-KR" altLang="en-US" sz="100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2385487" y="1791715"/>
                <a:ext cx="6023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smtClean="0"/>
                  <a:t>/insert</a:t>
                </a:r>
                <a:endParaRPr lang="en-US" altLang="ko-KR" sz="1000" b="1" smtClean="0"/>
              </a:p>
              <a:p>
                <a:r>
                  <a:rPr lang="en-US" altLang="ko-KR" sz="1000" b="1" smtClean="0"/>
                  <a:t>add()</a:t>
                </a:r>
                <a:endParaRPr lang="ko-KR" altLang="en-US" sz="1000" b="1"/>
              </a:p>
            </p:txBody>
          </p:sp>
          <p:cxnSp>
            <p:nvCxnSpPr>
              <p:cNvPr id="125" name="직선 화살표 연결선 124"/>
              <p:cNvCxnSpPr/>
              <p:nvPr/>
            </p:nvCxnSpPr>
            <p:spPr>
              <a:xfrm>
                <a:off x="3125418" y="1991770"/>
                <a:ext cx="896443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TextBox 128"/>
              <p:cNvSpPr txBox="1"/>
              <p:nvPr/>
            </p:nvSpPr>
            <p:spPr>
              <a:xfrm>
                <a:off x="4051533" y="1868659"/>
                <a:ext cx="10005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/>
                  <a:t>insert</a:t>
                </a:r>
                <a:r>
                  <a:rPr lang="en-US" altLang="ko-KR" sz="1200" b="1" smtClean="0"/>
                  <a:t>()</a:t>
                </a:r>
                <a:endParaRPr lang="en-US" altLang="ko-KR" sz="1200" b="1" smtClean="0"/>
              </a:p>
            </p:txBody>
          </p:sp>
          <p:cxnSp>
            <p:nvCxnSpPr>
              <p:cNvPr id="130" name="직선 화살표 연결선 129"/>
              <p:cNvCxnSpPr/>
              <p:nvPr/>
            </p:nvCxnSpPr>
            <p:spPr>
              <a:xfrm>
                <a:off x="4974271" y="1991770"/>
                <a:ext cx="534115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Box 130"/>
              <p:cNvSpPr txBox="1"/>
              <p:nvPr/>
            </p:nvSpPr>
            <p:spPr>
              <a:xfrm>
                <a:off x="5426728" y="1833147"/>
                <a:ext cx="9642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/>
                  <a:t>insert</a:t>
                </a:r>
                <a:r>
                  <a:rPr lang="en-US" altLang="ko-KR" sz="1200" b="1" smtClean="0"/>
                  <a:t>()</a:t>
                </a:r>
                <a:endParaRPr lang="en-US" altLang="ko-KR" sz="1200" b="1" smtClean="0"/>
              </a:p>
            </p:txBody>
          </p:sp>
          <p:cxnSp>
            <p:nvCxnSpPr>
              <p:cNvPr id="133" name="직선 화살표 연결선 132"/>
              <p:cNvCxnSpPr/>
              <p:nvPr/>
            </p:nvCxnSpPr>
            <p:spPr>
              <a:xfrm>
                <a:off x="6396217" y="1971646"/>
                <a:ext cx="528029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TextBox 133"/>
              <p:cNvSpPr txBox="1"/>
              <p:nvPr/>
            </p:nvSpPr>
            <p:spPr>
              <a:xfrm>
                <a:off x="6831356" y="1799085"/>
                <a:ext cx="14597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smtClean="0"/>
                  <a:t>insert</a:t>
                </a:r>
              </a:p>
              <a:p>
                <a:r>
                  <a:rPr lang="en-US" altLang="ko-KR" sz="800" b="1" smtClean="0"/>
                  <a:t>("</a:t>
                </a:r>
                <a:r>
                  <a:rPr lang="en-US" altLang="ko-KR" sz="800" b="1"/>
                  <a:t>guestbook.guestInsert", guestbookVo)</a:t>
                </a:r>
                <a:endParaRPr lang="ko-KR" altLang="en-US" sz="800" b="1"/>
              </a:p>
            </p:txBody>
          </p:sp>
          <p:cxnSp>
            <p:nvCxnSpPr>
              <p:cNvPr id="135" name="직선 화살표 연결선 134"/>
              <p:cNvCxnSpPr/>
              <p:nvPr/>
            </p:nvCxnSpPr>
            <p:spPr>
              <a:xfrm>
                <a:off x="8120285" y="1968362"/>
                <a:ext cx="341623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직사각형 43"/>
              <p:cNvSpPr/>
              <p:nvPr/>
            </p:nvSpPr>
            <p:spPr>
              <a:xfrm>
                <a:off x="8448130" y="1793167"/>
                <a:ext cx="2343911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50" b="1"/>
                  <a:t>id="guestInsert</a:t>
                </a:r>
                <a:r>
                  <a:rPr lang="en-US" altLang="ko-KR" sz="1050" b="1"/>
                  <a:t>" </a:t>
                </a:r>
                <a:endParaRPr lang="en-US" altLang="ko-KR" sz="1050" b="1" smtClean="0"/>
              </a:p>
              <a:p>
                <a:r>
                  <a:rPr lang="en-US" altLang="ko-KR" sz="1050" b="1" smtClean="0"/>
                  <a:t>parameterType </a:t>
                </a:r>
                <a:r>
                  <a:rPr lang="en-US" altLang="ko-KR" sz="1050" b="1"/>
                  <a:t>= "GuestbookVo"</a:t>
                </a:r>
                <a:endParaRPr lang="ko-KR" altLang="en-US" sz="1050" b="1"/>
              </a:p>
            </p:txBody>
          </p:sp>
          <p:cxnSp>
            <p:nvCxnSpPr>
              <p:cNvPr id="136" name="직선 화살표 연결선 135"/>
              <p:cNvCxnSpPr/>
              <p:nvPr/>
            </p:nvCxnSpPr>
            <p:spPr>
              <a:xfrm flipH="1">
                <a:off x="8120285" y="2110146"/>
                <a:ext cx="36004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화살표 연결선 138"/>
              <p:cNvCxnSpPr/>
              <p:nvPr/>
            </p:nvCxnSpPr>
            <p:spPr>
              <a:xfrm flipH="1">
                <a:off x="6364306" y="2059322"/>
                <a:ext cx="504362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화살표 연결선 139"/>
              <p:cNvCxnSpPr/>
              <p:nvPr/>
            </p:nvCxnSpPr>
            <p:spPr>
              <a:xfrm flipH="1">
                <a:off x="4974271" y="2049111"/>
                <a:ext cx="548393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화살표 연결선 140"/>
              <p:cNvCxnSpPr/>
              <p:nvPr/>
            </p:nvCxnSpPr>
            <p:spPr>
              <a:xfrm flipH="1">
                <a:off x="3125418" y="2073004"/>
                <a:ext cx="896444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>
                <a:off x="3010197" y="2191825"/>
                <a:ext cx="11380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smtClean="0"/>
                  <a:t>GuestbookVo</a:t>
                </a:r>
                <a:endParaRPr lang="ko-KR" altLang="en-US" sz="1100" b="1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1040424" y="2112607"/>
                <a:ext cx="11760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smtClean="0"/>
                  <a:t>리다이렉트</a:t>
                </a:r>
                <a:r>
                  <a:rPr lang="en-US" altLang="ko-KR" sz="1000" b="1" smtClean="0"/>
                  <a:t>addList</a:t>
                </a:r>
                <a:endParaRPr lang="ko-KR" altLang="en-US" sz="1000" b="1"/>
              </a:p>
            </p:txBody>
          </p:sp>
          <p:cxnSp>
            <p:nvCxnSpPr>
              <p:cNvPr id="201" name="직선 화살표 연결선 200"/>
              <p:cNvCxnSpPr/>
              <p:nvPr/>
            </p:nvCxnSpPr>
            <p:spPr>
              <a:xfrm flipH="1">
                <a:off x="899578" y="2073004"/>
                <a:ext cx="146089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TextBox 201"/>
              <p:cNvSpPr txBox="1"/>
              <p:nvPr/>
            </p:nvSpPr>
            <p:spPr>
              <a:xfrm>
                <a:off x="4693314" y="2191825"/>
                <a:ext cx="11380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smtClean="0"/>
                  <a:t>GuestbookVo</a:t>
                </a:r>
                <a:endParaRPr lang="ko-KR" altLang="en-US" sz="1100" b="1"/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6062113" y="2191825"/>
                <a:ext cx="11380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smtClean="0"/>
                  <a:t>GuestbookVo</a:t>
                </a:r>
                <a:endParaRPr lang="ko-KR" altLang="en-US" sz="1100" b="1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35496" y="2922112"/>
              <a:ext cx="3522164" cy="636994"/>
              <a:chOff x="35496" y="2922112"/>
              <a:chExt cx="3522164" cy="636994"/>
            </a:xfrm>
          </p:grpSpPr>
          <p:sp>
            <p:nvSpPr>
              <p:cNvPr id="155" name="모서리가 둥근 직사각형 154"/>
              <p:cNvSpPr/>
              <p:nvPr/>
            </p:nvSpPr>
            <p:spPr>
              <a:xfrm>
                <a:off x="35496" y="3193866"/>
                <a:ext cx="818361" cy="284981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smtClean="0">
                    <a:solidFill>
                      <a:schemeClr val="tx1"/>
                    </a:solidFill>
                  </a:rPr>
                  <a:t>삭</a:t>
                </a:r>
                <a:r>
                  <a:rPr lang="ko-KR" altLang="en-US" sz="1100">
                    <a:solidFill>
                      <a:schemeClr val="tx1"/>
                    </a:solidFill>
                  </a:rPr>
                  <a:t>제</a:t>
                </a:r>
                <a:r>
                  <a:rPr lang="ko-KR" altLang="en-US" sz="1100" smtClean="0">
                    <a:solidFill>
                      <a:schemeClr val="tx1"/>
                    </a:solidFill>
                  </a:rPr>
                  <a:t>폼</a:t>
                </a:r>
                <a:endParaRPr lang="ko-KR" altLang="en-US" sz="11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6" name="직선 화살표 연결선 155"/>
              <p:cNvCxnSpPr/>
              <p:nvPr/>
            </p:nvCxnSpPr>
            <p:spPr>
              <a:xfrm>
                <a:off x="862619" y="3248124"/>
                <a:ext cx="1557903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화살표 연결선 156"/>
              <p:cNvCxnSpPr/>
              <p:nvPr/>
            </p:nvCxnSpPr>
            <p:spPr>
              <a:xfrm flipH="1">
                <a:off x="862620" y="3357354"/>
                <a:ext cx="390656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TextBox 157"/>
              <p:cNvSpPr txBox="1"/>
              <p:nvPr/>
            </p:nvSpPr>
            <p:spPr>
              <a:xfrm>
                <a:off x="1108982" y="3312885"/>
                <a:ext cx="12357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smtClean="0"/>
                  <a:t>deleteForm.jsp</a:t>
                </a:r>
                <a:endParaRPr lang="ko-KR" altLang="en-US" sz="1000" b="1"/>
              </a:p>
            </p:txBody>
          </p:sp>
          <p:cxnSp>
            <p:nvCxnSpPr>
              <p:cNvPr id="159" name="직선 화살표 연결선 158"/>
              <p:cNvCxnSpPr/>
              <p:nvPr/>
            </p:nvCxnSpPr>
            <p:spPr>
              <a:xfrm flipH="1">
                <a:off x="2029866" y="3335228"/>
                <a:ext cx="390656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TextBox 159"/>
              <p:cNvSpPr txBox="1"/>
              <p:nvPr/>
            </p:nvSpPr>
            <p:spPr>
              <a:xfrm>
                <a:off x="2411760" y="3045223"/>
                <a:ext cx="114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smtClean="0"/>
                  <a:t>/dForm</a:t>
                </a:r>
                <a:endParaRPr lang="en-US" altLang="ko-KR" sz="1000" b="1" smtClean="0"/>
              </a:p>
              <a:p>
                <a:r>
                  <a:rPr lang="en-US" altLang="ko-KR" sz="1000" b="1" smtClean="0"/>
                  <a:t>deleteForm</a:t>
                </a:r>
                <a:r>
                  <a:rPr lang="en-US" altLang="ko-KR" sz="1000" b="1" smtClean="0"/>
                  <a:t>()</a:t>
                </a:r>
                <a:endParaRPr lang="ko-KR" altLang="en-US" sz="1000" b="1"/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244797" y="2922112"/>
                <a:ext cx="181463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smtClean="0"/>
                  <a:t>/</a:t>
                </a:r>
                <a:r>
                  <a:rPr lang="en-US" altLang="ko-KR" sz="1000" b="1" smtClean="0"/>
                  <a:t>guestbook/deleteForm</a:t>
                </a:r>
                <a:endParaRPr lang="ko-KR" altLang="en-US" sz="1000" b="1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49547" y="4242306"/>
              <a:ext cx="10297794" cy="930156"/>
              <a:chOff x="49547" y="4242306"/>
              <a:chExt cx="10297794" cy="930156"/>
            </a:xfrm>
          </p:grpSpPr>
          <p:sp>
            <p:nvSpPr>
              <p:cNvPr id="179" name="모서리가 둥근 직사각형 178"/>
              <p:cNvSpPr/>
              <p:nvPr/>
            </p:nvSpPr>
            <p:spPr>
              <a:xfrm>
                <a:off x="49547" y="4547521"/>
                <a:ext cx="818361" cy="284981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smtClean="0">
                    <a:solidFill>
                      <a:schemeClr val="tx1"/>
                    </a:solidFill>
                  </a:rPr>
                  <a:t>삭</a:t>
                </a:r>
                <a:r>
                  <a:rPr lang="ko-KR" altLang="en-US" sz="1100">
                    <a:solidFill>
                      <a:schemeClr val="tx1"/>
                    </a:solidFill>
                  </a:rPr>
                  <a:t>제</a:t>
                </a:r>
              </a:p>
            </p:txBody>
          </p:sp>
          <p:cxnSp>
            <p:nvCxnSpPr>
              <p:cNvPr id="180" name="직선 화살표 연결선 179"/>
              <p:cNvCxnSpPr/>
              <p:nvPr/>
            </p:nvCxnSpPr>
            <p:spPr>
              <a:xfrm>
                <a:off x="867908" y="4620935"/>
                <a:ext cx="1557903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/>
              <p:cNvSpPr txBox="1"/>
              <p:nvPr/>
            </p:nvSpPr>
            <p:spPr>
              <a:xfrm>
                <a:off x="691188" y="4317326"/>
                <a:ext cx="153400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smtClean="0"/>
                  <a:t>no=1 password=123</a:t>
                </a:r>
                <a:endParaRPr lang="ko-KR" altLang="en-US" sz="900" b="1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2420522" y="4489956"/>
                <a:ext cx="9514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smtClean="0"/>
                  <a:t>/delete</a:t>
                </a:r>
              </a:p>
              <a:p>
                <a:r>
                  <a:rPr lang="en-US" altLang="ko-KR" sz="1000" b="1" smtClean="0"/>
                  <a:t>delete()</a:t>
                </a:r>
                <a:endParaRPr lang="ko-KR" altLang="en-US" sz="1000" b="1"/>
              </a:p>
            </p:txBody>
          </p:sp>
          <p:cxnSp>
            <p:nvCxnSpPr>
              <p:cNvPr id="183" name="직선 화살표 연결선 182"/>
              <p:cNvCxnSpPr/>
              <p:nvPr/>
            </p:nvCxnSpPr>
            <p:spPr>
              <a:xfrm>
                <a:off x="3036432" y="4596239"/>
                <a:ext cx="896443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화살표 연결선 183"/>
              <p:cNvCxnSpPr/>
              <p:nvPr/>
            </p:nvCxnSpPr>
            <p:spPr>
              <a:xfrm flipH="1" flipV="1">
                <a:off x="2997536" y="4688619"/>
                <a:ext cx="935339" cy="1392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화살표 연결선 184"/>
              <p:cNvCxnSpPr/>
              <p:nvPr/>
            </p:nvCxnSpPr>
            <p:spPr>
              <a:xfrm flipH="1">
                <a:off x="926974" y="4744794"/>
                <a:ext cx="146089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TextBox 185"/>
              <p:cNvSpPr txBox="1"/>
              <p:nvPr/>
            </p:nvSpPr>
            <p:spPr>
              <a:xfrm>
                <a:off x="1049186" y="4766955"/>
                <a:ext cx="11760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smtClean="0"/>
                  <a:t>리다이렉트</a:t>
                </a:r>
                <a:r>
                  <a:rPr lang="en-US" altLang="ko-KR" sz="1000" b="1" smtClean="0"/>
                  <a:t>addList</a:t>
                </a:r>
                <a:endParaRPr lang="ko-KR" altLang="en-US" sz="1000" b="1"/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3985625" y="4489956"/>
                <a:ext cx="10005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smtClean="0"/>
                  <a:t>delete()</a:t>
                </a: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5443651" y="4476221"/>
                <a:ext cx="10005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smtClean="0"/>
                  <a:t>delete()</a:t>
                </a:r>
              </a:p>
            </p:txBody>
          </p:sp>
          <p:cxnSp>
            <p:nvCxnSpPr>
              <p:cNvPr id="189" name="직선 화살표 연결선 188"/>
              <p:cNvCxnSpPr/>
              <p:nvPr/>
            </p:nvCxnSpPr>
            <p:spPr>
              <a:xfrm>
                <a:off x="4727541" y="4596239"/>
                <a:ext cx="728676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화살표 연결선 189"/>
              <p:cNvCxnSpPr/>
              <p:nvPr/>
            </p:nvCxnSpPr>
            <p:spPr>
              <a:xfrm flipH="1">
                <a:off x="4727541" y="4688619"/>
                <a:ext cx="79221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직사각형 96"/>
              <p:cNvSpPr/>
              <p:nvPr/>
            </p:nvSpPr>
            <p:spPr>
              <a:xfrm>
                <a:off x="6574764" y="4497824"/>
                <a:ext cx="17796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b="1"/>
                  <a:t>delete("</a:t>
                </a:r>
                <a:r>
                  <a:rPr lang="en-US" altLang="ko-KR" sz="800" b="1"/>
                  <a:t>guestbook.guestDelete</a:t>
                </a:r>
                <a:r>
                  <a:rPr lang="en-US" altLang="ko-KR" sz="800" b="1" smtClean="0"/>
                  <a:t>",</a:t>
                </a:r>
              </a:p>
              <a:p>
                <a:r>
                  <a:rPr lang="en-US" altLang="ko-KR" sz="800" b="1" smtClean="0"/>
                  <a:t> </a:t>
                </a:r>
                <a:r>
                  <a:rPr lang="en-US" altLang="ko-KR" sz="800" b="1"/>
                  <a:t>guestMap)</a:t>
                </a:r>
                <a:endParaRPr lang="ko-KR" altLang="en-US" sz="800" b="1"/>
              </a:p>
            </p:txBody>
          </p:sp>
          <p:cxnSp>
            <p:nvCxnSpPr>
              <p:cNvPr id="191" name="직선 화살표 연결선 190"/>
              <p:cNvCxnSpPr/>
              <p:nvPr/>
            </p:nvCxnSpPr>
            <p:spPr>
              <a:xfrm>
                <a:off x="6158690" y="4561668"/>
                <a:ext cx="528029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화살표 연결선 191"/>
              <p:cNvCxnSpPr/>
              <p:nvPr/>
            </p:nvCxnSpPr>
            <p:spPr>
              <a:xfrm flipH="1">
                <a:off x="6126779" y="4649344"/>
                <a:ext cx="504362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직사각형 97"/>
              <p:cNvSpPr/>
              <p:nvPr/>
            </p:nvSpPr>
            <p:spPr>
              <a:xfrm>
                <a:off x="8582114" y="4417004"/>
                <a:ext cx="1765227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50" b="1"/>
                  <a:t>id = "guestDelete</a:t>
                </a:r>
                <a:r>
                  <a:rPr lang="en-US" altLang="ko-KR" sz="1050" b="1"/>
                  <a:t>" </a:t>
                </a:r>
                <a:endParaRPr lang="en-US" altLang="ko-KR" sz="1050" b="1" smtClean="0"/>
              </a:p>
              <a:p>
                <a:r>
                  <a:rPr lang="en-US" altLang="ko-KR" sz="1050" b="1" smtClean="0"/>
                  <a:t>parameterType </a:t>
                </a:r>
                <a:r>
                  <a:rPr lang="en-US" altLang="ko-KR" sz="1050" b="1"/>
                  <a:t>= "Map"</a:t>
                </a:r>
                <a:endParaRPr lang="ko-KR" altLang="en-US" sz="1050" b="1"/>
              </a:p>
            </p:txBody>
          </p:sp>
          <p:cxnSp>
            <p:nvCxnSpPr>
              <p:cNvPr id="196" name="직선 화살표 연결선 195"/>
              <p:cNvCxnSpPr/>
              <p:nvPr/>
            </p:nvCxnSpPr>
            <p:spPr>
              <a:xfrm>
                <a:off x="8195378" y="4546835"/>
                <a:ext cx="341623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화살표 연결선 196"/>
              <p:cNvCxnSpPr/>
              <p:nvPr/>
            </p:nvCxnSpPr>
            <p:spPr>
              <a:xfrm flipH="1">
                <a:off x="8195378" y="4688619"/>
                <a:ext cx="36004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Box 204"/>
              <p:cNvSpPr txBox="1"/>
              <p:nvPr/>
            </p:nvSpPr>
            <p:spPr>
              <a:xfrm>
                <a:off x="2790657" y="4266992"/>
                <a:ext cx="153400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smtClean="0"/>
                  <a:t>no=1 password=123</a:t>
                </a:r>
                <a:endParaRPr lang="ko-KR" altLang="en-US" sz="900" b="1"/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4207268" y="4242306"/>
                <a:ext cx="153400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smtClean="0"/>
                  <a:t>no=1 password=123</a:t>
                </a:r>
                <a:endParaRPr lang="ko-KR" altLang="en-US" sz="900" b="1"/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5597303" y="4242306"/>
                <a:ext cx="153400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smtClean="0"/>
                  <a:t>no=1 password=123</a:t>
                </a:r>
                <a:endParaRPr lang="ko-KR" altLang="en-US" sz="900" b="1"/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5914471" y="4910852"/>
                <a:ext cx="11380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smtClean="0"/>
                  <a:t>GuestbookVo</a:t>
                </a:r>
                <a:endParaRPr lang="ko-KR" altLang="en-US" sz="1100" b="1"/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4651045" y="4910852"/>
                <a:ext cx="11380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smtClean="0"/>
                  <a:t>GuestbookVo</a:t>
                </a:r>
                <a:endParaRPr lang="ko-KR" altLang="en-US" sz="1100" b="1"/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2952778" y="4910852"/>
                <a:ext cx="11380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smtClean="0"/>
                  <a:t>GuestbookVo</a:t>
                </a:r>
                <a:endParaRPr lang="ko-KR" altLang="en-US" sz="1100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228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116</Words>
  <Application>Microsoft Office PowerPoint</Application>
  <PresentationFormat>화면 슬라이드 쇼(4:3)</PresentationFormat>
  <Paragraphs>57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19</cp:revision>
  <dcterms:created xsi:type="dcterms:W3CDTF">2021-07-26T11:24:42Z</dcterms:created>
  <dcterms:modified xsi:type="dcterms:W3CDTF">2021-07-29T12:25:12Z</dcterms:modified>
</cp:coreProperties>
</file>