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110" d="100"/>
          <a:sy n="110" d="100"/>
        </p:scale>
        <p:origin x="-19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50870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47014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85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257650" y="85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6388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827584" y="9452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1501" y="94521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5496" y="839763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</a:t>
            </a:r>
            <a:r>
              <a:rPr lang="ko-KR" altLang="en-US" sz="140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5487" y="712105"/>
            <a:ext cx="89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/list</a:t>
            </a:r>
          </a:p>
          <a:p>
            <a:r>
              <a:rPr lang="en-US" altLang="ko-KR" sz="1000" b="1" smtClean="0"/>
              <a:t>list(model)</a:t>
            </a:r>
            <a:endParaRPr lang="ko-KR" altLang="en-US" sz="1000" b="1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07704" y="1035965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452327" y="937598"/>
            <a:ext cx="105605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28221" y="775160"/>
            <a:ext cx="134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selectList</a:t>
            </a:r>
          </a:p>
          <a:p>
            <a:r>
              <a:rPr lang="en-US" altLang="ko-KR" sz="1000" b="1" smtClean="0"/>
              <a:t>("</a:t>
            </a:r>
            <a:r>
              <a:rPr lang="en-US" altLang="ko-KR" sz="1000" b="1"/>
              <a:t>board.boardList</a:t>
            </a:r>
            <a:r>
              <a:rPr lang="en-US" altLang="ko-KR" sz="1000" b="1" smtClean="0"/>
              <a:t>")</a:t>
            </a:r>
            <a:endParaRPr lang="ko-KR" altLang="en-US" sz="1000" b="1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300192" y="1035964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518513" y="991574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3171501" y="1027637"/>
            <a:ext cx="880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44208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1908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23928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817240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51533" y="810078"/>
            <a:ext cx="89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list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2301" y="830796"/>
            <a:ext cx="89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boardList</a:t>
            </a:r>
            <a:endParaRPr lang="en-US" altLang="ko-KR" sz="1200" b="1" smtClean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300192" y="937598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046801" y="937598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388424" y="686674"/>
            <a:ext cx="19442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id = "boardList" </a:t>
            </a:r>
            <a:endParaRPr lang="en-US" altLang="ko-KR" sz="1050" b="1" smtClean="0"/>
          </a:p>
          <a:p>
            <a:r>
              <a:rPr lang="en-US" altLang="ko-KR" sz="1050" b="1" smtClean="0"/>
              <a:t>parameterType </a:t>
            </a:r>
            <a:r>
              <a:rPr lang="en-US" altLang="ko-KR" sz="1050" b="1"/>
              <a:t>= "String" </a:t>
            </a:r>
            <a:endParaRPr lang="en-US" altLang="ko-KR" sz="1050" b="1" smtClean="0"/>
          </a:p>
          <a:p>
            <a:r>
              <a:rPr lang="en-US" altLang="ko-KR" sz="1050" b="1" smtClean="0"/>
              <a:t>resultType </a:t>
            </a:r>
            <a:r>
              <a:rPr lang="en-US" altLang="ko-KR" sz="1050" b="1"/>
              <a:t>= "BoardVo"</a:t>
            </a:r>
            <a:endParaRPr lang="ko-KR" altLang="en-US" sz="1050" b="1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046801" y="1064465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64761" y="1052736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52327" y="1078650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0547" y="1112215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19187" y="934807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list.jsp</a:t>
            </a:r>
            <a:endParaRPr lang="ko-KR" altLang="en-US" sz="1000" b="1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827584" y="1052736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5496" y="1916832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글읽</a:t>
            </a:r>
            <a:r>
              <a:rPr lang="ko-KR" altLang="en-US" sz="140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853857" y="20009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44514" y="1745549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3" name="TextBox 122"/>
          <p:cNvSpPr txBox="1"/>
          <p:nvPr/>
        </p:nvSpPr>
        <p:spPr>
          <a:xfrm>
            <a:off x="2385487" y="1791715"/>
            <a:ext cx="6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/read</a:t>
            </a:r>
          </a:p>
          <a:p>
            <a:r>
              <a:rPr lang="en-US" altLang="ko-KR" sz="1000" b="1" smtClean="0"/>
              <a:t>read()</a:t>
            </a:r>
            <a:endParaRPr lang="ko-KR" altLang="en-US" sz="1000" b="1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3125418" y="1991770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221907" y="17546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9" name="TextBox 128"/>
          <p:cNvSpPr txBox="1"/>
          <p:nvPr/>
        </p:nvSpPr>
        <p:spPr>
          <a:xfrm>
            <a:off x="4051533" y="1868659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getBoard()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4974271" y="1991770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26728" y="1833147"/>
            <a:ext cx="964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updateHit()</a:t>
            </a: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396217" y="1971646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31356" y="1799085"/>
            <a:ext cx="139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update</a:t>
            </a:r>
          </a:p>
          <a:p>
            <a:r>
              <a:rPr lang="en-US" altLang="ko-KR" sz="800" b="1" smtClean="0"/>
              <a:t>("</a:t>
            </a:r>
            <a:r>
              <a:rPr lang="en-US" altLang="ko-KR" sz="800" b="1"/>
              <a:t>board.updateHit", no)</a:t>
            </a:r>
            <a:endParaRPr lang="ko-KR" altLang="en-US" sz="800" b="1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8120285" y="19683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61908" y="1742430"/>
            <a:ext cx="162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id="updateHit" </a:t>
            </a:r>
            <a:endParaRPr lang="en-US" altLang="ko-KR" sz="1200" smtClean="0"/>
          </a:p>
          <a:p>
            <a:r>
              <a:rPr lang="en-US" altLang="ko-KR" sz="1200" smtClean="0"/>
              <a:t>parameterType</a:t>
            </a:r>
            <a:r>
              <a:rPr lang="en-US" altLang="ko-KR" sz="1200"/>
              <a:t>="int"</a:t>
            </a:r>
            <a:endParaRPr lang="ko-KR" altLang="en-US" sz="1200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8120285" y="21101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6364306" y="2059322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4974271" y="2049111"/>
            <a:ext cx="54839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3125418" y="2073004"/>
            <a:ext cx="8964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853858" y="2110146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7218" y="1987035"/>
            <a:ext cx="69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read.jsp</a:t>
            </a:r>
            <a:endParaRPr lang="ko-KR" altLang="en-US" sz="1000" b="1"/>
          </a:p>
        </p:txBody>
      </p:sp>
      <p:cxnSp>
        <p:nvCxnSpPr>
          <p:cNvPr id="144" name="직선 화살표 연결선 143"/>
          <p:cNvCxnSpPr/>
          <p:nvPr/>
        </p:nvCxnSpPr>
        <p:spPr>
          <a:xfrm flipH="1">
            <a:off x="2021104" y="2088020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162679" y="2136343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boardVo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88967" y="2191825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boardVo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1737584">
            <a:off x="4888876" y="2362435"/>
            <a:ext cx="548393" cy="57341"/>
            <a:chOff x="4980356" y="2340612"/>
            <a:chExt cx="548393" cy="57341"/>
          </a:xfrm>
        </p:grpSpPr>
        <p:cxnSp>
          <p:nvCxnSpPr>
            <p:cNvPr id="147" name="직선 화살표 연결선 146"/>
            <p:cNvCxnSpPr/>
            <p:nvPr/>
          </p:nvCxnSpPr>
          <p:spPr>
            <a:xfrm>
              <a:off x="4980356" y="2340612"/>
              <a:ext cx="53411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 flipH="1">
              <a:off x="4980356" y="2397953"/>
              <a:ext cx="54839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5324471" y="2383822"/>
            <a:ext cx="114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selectBoard()</a:t>
            </a: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6396217" y="2469860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6364306" y="2557536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0329" y="2353044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selectOne</a:t>
            </a:r>
          </a:p>
          <a:p>
            <a:r>
              <a:rPr lang="en-US" altLang="ko-KR" sz="800" smtClean="0"/>
              <a:t>("</a:t>
            </a:r>
            <a:r>
              <a:rPr lang="en-US" altLang="ko-KR" sz="800"/>
              <a:t>board.selectBoard", no)</a:t>
            </a:r>
            <a:endParaRPr lang="ko-KR" altLang="en-US" sz="800"/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8120285" y="2534053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>
            <a:off x="8120285" y="2675837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80325" y="2370091"/>
            <a:ext cx="17655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id=</a:t>
            </a:r>
            <a:r>
              <a:rPr lang="en-US" altLang="ko-KR" sz="1050" i="1"/>
              <a:t>"selectBoard" </a:t>
            </a:r>
            <a:endParaRPr lang="en-US" altLang="ko-KR" sz="1050" i="1" smtClean="0"/>
          </a:p>
          <a:p>
            <a:r>
              <a:rPr lang="en-US" altLang="ko-KR" sz="1050" i="1" smtClean="0"/>
              <a:t>parameterType</a:t>
            </a:r>
            <a:r>
              <a:rPr lang="en-US" altLang="ko-KR" sz="1050" i="1"/>
              <a:t>="int" </a:t>
            </a:r>
            <a:endParaRPr lang="en-US" altLang="ko-KR" sz="1050" i="1" smtClean="0"/>
          </a:p>
          <a:p>
            <a:r>
              <a:rPr lang="en-US" altLang="ko-KR" sz="1050" i="1" smtClean="0"/>
              <a:t>resultType </a:t>
            </a:r>
            <a:r>
              <a:rPr lang="en-US" altLang="ko-KR" sz="1050" i="1"/>
              <a:t>= "BoardVo"</a:t>
            </a:r>
            <a:endParaRPr lang="ko-KR" altLang="en-US" sz="105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5496" y="3193866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글쓰기</a:t>
            </a:r>
            <a:r>
              <a:rPr lang="ko-KR" altLang="en-US" sz="1100">
                <a:solidFill>
                  <a:schemeClr val="tx1"/>
                </a:solidFill>
              </a:rPr>
              <a:t>폼</a:t>
            </a: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862619" y="3248124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862620" y="3357354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152112" y="3269755"/>
            <a:ext cx="1028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writeForm.jsp</a:t>
            </a:r>
            <a:endParaRPr lang="ko-KR" altLang="en-US" sz="1000" b="1"/>
          </a:p>
        </p:txBody>
      </p:sp>
      <p:cxnSp>
        <p:nvCxnSpPr>
          <p:cNvPr id="159" name="직선 화살표 연결선 158"/>
          <p:cNvCxnSpPr/>
          <p:nvPr/>
        </p:nvCxnSpPr>
        <p:spPr>
          <a:xfrm flipH="1">
            <a:off x="2029866" y="3335228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411760" y="3045223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/writeForm</a:t>
            </a:r>
          </a:p>
          <a:p>
            <a:r>
              <a:rPr lang="en-US" altLang="ko-KR" sz="1000" b="1" smtClean="0"/>
              <a:t>writeForm()</a:t>
            </a:r>
            <a:endParaRPr lang="ko-KR" altLang="en-US" sz="1000" b="1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9547" y="4653136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글쓰기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>
            <a:off x="890340" y="4742411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49186" y="4496190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title,content,no</a:t>
            </a:r>
            <a:endParaRPr lang="ko-KR" altLang="en-US" sz="1000" b="1"/>
          </a:p>
        </p:txBody>
      </p:sp>
      <p:sp>
        <p:nvSpPr>
          <p:cNvPr id="164" name="TextBox 163"/>
          <p:cNvSpPr txBox="1"/>
          <p:nvPr/>
        </p:nvSpPr>
        <p:spPr>
          <a:xfrm>
            <a:off x="2411760" y="4542356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/write</a:t>
            </a:r>
          </a:p>
          <a:p>
            <a:r>
              <a:rPr lang="en-US" altLang="ko-KR" sz="1000" b="1" smtClean="0"/>
              <a:t>write()</a:t>
            </a:r>
            <a:endParaRPr lang="ko-KR" altLang="en-US" sz="1000" b="1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3016985" y="4685477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979799" y="4546977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write()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059832" y="4751566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918212" y="4823976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40424" y="4846137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sp>
        <p:nvSpPr>
          <p:cNvPr id="170" name="TextBox 169"/>
          <p:cNvSpPr txBox="1"/>
          <p:nvPr/>
        </p:nvSpPr>
        <p:spPr>
          <a:xfrm>
            <a:off x="5501145" y="4547366"/>
            <a:ext cx="759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insert()</a:t>
            </a:r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4518234" y="4687043"/>
            <a:ext cx="105605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 flipH="1" flipV="1">
            <a:off x="4584420" y="4741019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655181" y="4725144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cxnSp>
        <p:nvCxnSpPr>
          <p:cNvPr id="174" name="직선 화살표 연결선 173"/>
          <p:cNvCxnSpPr/>
          <p:nvPr/>
        </p:nvCxnSpPr>
        <p:spPr>
          <a:xfrm flipH="1" flipV="1">
            <a:off x="2978089" y="4777857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682004" y="4517395"/>
            <a:ext cx="145103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/>
              <a:t>insert</a:t>
            </a:r>
          </a:p>
          <a:p>
            <a:r>
              <a:rPr lang="en-US" altLang="ko-KR" sz="1050" smtClean="0"/>
              <a:t>("</a:t>
            </a:r>
            <a:r>
              <a:rPr lang="en-US" altLang="ko-KR" sz="1050"/>
              <a:t>board.boardInsert</a:t>
            </a:r>
            <a:r>
              <a:rPr lang="en-US" altLang="ko-KR" sz="1050" smtClean="0"/>
              <a:t>",</a:t>
            </a:r>
          </a:p>
          <a:p>
            <a:r>
              <a:rPr lang="en-US" altLang="ko-KR" sz="1050" smtClean="0"/>
              <a:t> </a:t>
            </a:r>
            <a:r>
              <a:rPr lang="en-US" altLang="ko-KR" sz="1050"/>
              <a:t>boardVo)</a:t>
            </a:r>
            <a:endParaRPr lang="ko-KR" altLang="en-US" sz="105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6223938" y="4668499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 flipH="1">
            <a:off x="6192027" y="4756175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8101868" y="465384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H="1">
            <a:off x="8101868" y="479562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8480325" y="4539734"/>
            <a:ext cx="2121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id="boardInsert" </a:t>
            </a:r>
            <a:endParaRPr lang="en-US" altLang="ko-KR" sz="1000" smtClean="0"/>
          </a:p>
          <a:p>
            <a:r>
              <a:rPr lang="en-US" altLang="ko-KR" sz="1000" smtClean="0"/>
              <a:t>parameterType </a:t>
            </a:r>
            <a:r>
              <a:rPr lang="en-US" altLang="ko-KR" sz="1000"/>
              <a:t>= </a:t>
            </a:r>
            <a:r>
              <a:rPr lang="en-US" altLang="ko-KR" sz="1000" smtClean="0"/>
              <a:t>"BoardVo</a:t>
            </a:r>
            <a:r>
              <a:rPr lang="en-US" altLang="ko-KR" sz="1000"/>
              <a:t>"</a:t>
            </a:r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9547" y="5661248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</a:t>
            </a:r>
            <a:r>
              <a:rPr lang="ko-KR" altLang="en-US" sz="110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867908" y="5734662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287218" y="5488441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82" name="TextBox 181"/>
          <p:cNvSpPr txBox="1"/>
          <p:nvPr/>
        </p:nvSpPr>
        <p:spPr>
          <a:xfrm>
            <a:off x="2420522" y="5603683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/delete</a:t>
            </a:r>
          </a:p>
          <a:p>
            <a:r>
              <a:rPr lang="en-US" altLang="ko-KR" sz="1000" b="1" smtClean="0"/>
              <a:t>delete()</a:t>
            </a:r>
            <a:endParaRPr lang="ko-KR" altLang="en-US" sz="1000" b="1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036432" y="570996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 flipV="1">
            <a:off x="2997536" y="5802346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H="1">
            <a:off x="926974" y="5858521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49186" y="5880682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sp>
        <p:nvSpPr>
          <p:cNvPr id="187" name="TextBox 186"/>
          <p:cNvSpPr txBox="1"/>
          <p:nvPr/>
        </p:nvSpPr>
        <p:spPr>
          <a:xfrm>
            <a:off x="3985625" y="5603683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delete()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443651" y="5589948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delete()</a:t>
            </a: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4727541" y="5709966"/>
            <a:ext cx="7286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4727541" y="5802346"/>
            <a:ext cx="79221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574764" y="5611551"/>
            <a:ext cx="16642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delete("board.boardDelete", no)</a:t>
            </a:r>
            <a:endParaRPr lang="ko-KR" altLang="en-US" sz="800"/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6158690" y="5675395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H="1">
            <a:off x="6126779" y="5763071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263403" y="5429174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94" name="TextBox 193"/>
          <p:cNvSpPr txBox="1"/>
          <p:nvPr/>
        </p:nvSpPr>
        <p:spPr>
          <a:xfrm>
            <a:off x="4703563" y="5480572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95" name="TextBox 194"/>
          <p:cNvSpPr txBox="1"/>
          <p:nvPr/>
        </p:nvSpPr>
        <p:spPr>
          <a:xfrm>
            <a:off x="5986247" y="5407620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98" name="직사각형 97"/>
          <p:cNvSpPr/>
          <p:nvPr/>
        </p:nvSpPr>
        <p:spPr>
          <a:xfrm>
            <a:off x="8582114" y="5530731"/>
            <a:ext cx="1556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/>
              <a:t>id = </a:t>
            </a:r>
            <a:r>
              <a:rPr lang="en-US" altLang="ko-KR" sz="1050" i="1"/>
              <a:t>"boardDelete" </a:t>
            </a:r>
            <a:endParaRPr lang="en-US" altLang="ko-KR" sz="1050" i="1" smtClean="0"/>
          </a:p>
          <a:p>
            <a:r>
              <a:rPr lang="en-US" altLang="ko-KR" sz="1050" i="1" smtClean="0"/>
              <a:t>parameterType </a:t>
            </a:r>
            <a:r>
              <a:rPr lang="en-US" altLang="ko-KR" sz="1050" i="1"/>
              <a:t>= "int"</a:t>
            </a:r>
            <a:endParaRPr lang="ko-KR" altLang="en-US" sz="1050"/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8195378" y="56605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8195378" y="58023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124901" y="5835301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64337" y="582340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185777" y="5880682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6081" y="568938"/>
            <a:ext cx="123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</a:t>
            </a:r>
            <a:r>
              <a:rPr lang="en-US" altLang="ko-KR" sz="1000" b="1" smtClean="0"/>
              <a:t>board/list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472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50870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47014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85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257650" y="85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6388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827584" y="9452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1501" y="94521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5496" y="839763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수정폼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8303" y="712105"/>
            <a:ext cx="105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/modifyFormmodifyForm()</a:t>
            </a:r>
            <a:endParaRPr lang="ko-KR" altLang="en-US" sz="1000" b="1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07704" y="1035965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974271" y="937598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49440" y="775160"/>
            <a:ext cx="17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/>
              <a:t>selectOne</a:t>
            </a:r>
          </a:p>
          <a:p>
            <a:r>
              <a:rPr lang="en-US" altLang="ko-KR" sz="900" b="1" smtClean="0"/>
              <a:t>("</a:t>
            </a:r>
            <a:r>
              <a:rPr lang="en-US" altLang="ko-KR" sz="900" b="1"/>
              <a:t>board.selectBoard", no</a:t>
            </a:r>
            <a:endParaRPr lang="ko-KR" altLang="en-US" sz="900" b="1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300192" y="1035964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997821" y="992966"/>
            <a:ext cx="456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3171501" y="1027637"/>
            <a:ext cx="880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44208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1908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23928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817240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95778" y="821229"/>
            <a:ext cx="1196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modifyForm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2301" y="830796"/>
            <a:ext cx="89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modifyForm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300192" y="937598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136009" y="937598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466481" y="686674"/>
            <a:ext cx="19442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id="selectBoard" parameterType="int" resultType = "BoardVo"</a:t>
            </a:r>
            <a:endParaRPr lang="ko-KR" altLang="en-US" sz="1050" b="1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36009" y="1064465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30491" y="1695742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91" name="TextBox 90"/>
          <p:cNvSpPr txBox="1"/>
          <p:nvPr/>
        </p:nvSpPr>
        <p:spPr>
          <a:xfrm>
            <a:off x="4830780" y="1702342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93" name="TextBox 92"/>
          <p:cNvSpPr txBox="1"/>
          <p:nvPr/>
        </p:nvSpPr>
        <p:spPr>
          <a:xfrm>
            <a:off x="3125418" y="1716205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102" name="TextBox 101"/>
          <p:cNvSpPr txBox="1"/>
          <p:nvPr/>
        </p:nvSpPr>
        <p:spPr>
          <a:xfrm>
            <a:off x="1049186" y="1043655"/>
            <a:ext cx="147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modifyForm.jsp</a:t>
            </a:r>
            <a:endParaRPr lang="ko-KR" altLang="en-US" sz="1000" b="1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827584" y="1052736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5496" y="1916832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</a:t>
            </a:r>
            <a:r>
              <a:rPr lang="ko-KR" altLang="en-US" sz="140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853857" y="20009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85487" y="1791715"/>
            <a:ext cx="77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/modify</a:t>
            </a:r>
          </a:p>
          <a:p>
            <a:r>
              <a:rPr lang="en-US" altLang="ko-KR" sz="1000" b="1" smtClean="0"/>
              <a:t>modify()</a:t>
            </a:r>
            <a:endParaRPr lang="ko-KR" altLang="en-US" sz="1000" b="1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3125418" y="1991770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51533" y="1868659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modify</a:t>
            </a:r>
            <a:r>
              <a:rPr lang="en-US" altLang="ko-KR" sz="1200" b="1" smtClean="0"/>
              <a:t>()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4974271" y="1991770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26728" y="1833147"/>
            <a:ext cx="964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modify</a:t>
            </a:r>
            <a:r>
              <a:rPr lang="en-US" altLang="ko-KR" sz="1200" b="1" smtClean="0"/>
              <a:t>()</a:t>
            </a: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396217" y="1971646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31356" y="1799085"/>
            <a:ext cx="139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update</a:t>
            </a:r>
          </a:p>
          <a:p>
            <a:r>
              <a:rPr lang="en-US" altLang="ko-KR" sz="800" b="1" smtClean="0"/>
              <a:t>("</a:t>
            </a:r>
            <a:r>
              <a:rPr lang="en-US" altLang="ko-KR" sz="800" b="1"/>
              <a:t>board.Update", boardVo)</a:t>
            </a:r>
            <a:endParaRPr lang="ko-KR" altLang="en-US" sz="800" b="1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8120285" y="19683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61908" y="1742430"/>
            <a:ext cx="184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id="Update" </a:t>
            </a:r>
            <a:endParaRPr lang="en-US" altLang="ko-KR" sz="1200" b="1" smtClean="0"/>
          </a:p>
          <a:p>
            <a:r>
              <a:rPr lang="en-US" altLang="ko-KR" sz="1200" b="1" smtClean="0"/>
              <a:t>parameterType </a:t>
            </a:r>
            <a:r>
              <a:rPr lang="en-US" altLang="ko-KR" sz="1200" b="1"/>
              <a:t>= "int"</a:t>
            </a:r>
            <a:endParaRPr lang="ko-KR" altLang="en-US" sz="1200" b="1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8120285" y="21101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6364306" y="2059322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4974271" y="2049111"/>
            <a:ext cx="54839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3125418" y="2073004"/>
            <a:ext cx="8964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7650" y="6989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19" name="TextBox 118"/>
          <p:cNvSpPr txBox="1"/>
          <p:nvPr/>
        </p:nvSpPr>
        <p:spPr>
          <a:xfrm>
            <a:off x="3267755" y="6989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0" name="TextBox 119"/>
          <p:cNvSpPr txBox="1"/>
          <p:nvPr/>
        </p:nvSpPr>
        <p:spPr>
          <a:xfrm>
            <a:off x="4703563" y="652049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4" name="TextBox 123"/>
          <p:cNvSpPr txBox="1"/>
          <p:nvPr/>
        </p:nvSpPr>
        <p:spPr>
          <a:xfrm>
            <a:off x="1013440" y="1727041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title,content,no</a:t>
            </a:r>
            <a:endParaRPr lang="ko-KR" altLang="en-US" sz="1000" b="1"/>
          </a:p>
        </p:txBody>
      </p:sp>
      <p:sp>
        <p:nvSpPr>
          <p:cNvPr id="126" name="TextBox 125"/>
          <p:cNvSpPr txBox="1"/>
          <p:nvPr/>
        </p:nvSpPr>
        <p:spPr>
          <a:xfrm>
            <a:off x="8042177" y="214681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00192" y="2137639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958537" y="214681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171501" y="2135138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49186" y="2073750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cxnSp>
        <p:nvCxnSpPr>
          <p:cNvPr id="201" name="직선 화살표 연결선 200"/>
          <p:cNvCxnSpPr/>
          <p:nvPr/>
        </p:nvCxnSpPr>
        <p:spPr>
          <a:xfrm flipH="1">
            <a:off x="906745" y="2066911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230</Words>
  <Application>Microsoft Office PowerPoint</Application>
  <PresentationFormat>화면 슬라이드 쇼(4:3)</PresentationFormat>
  <Paragraphs>112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14</cp:revision>
  <dcterms:created xsi:type="dcterms:W3CDTF">2021-07-26T11:24:42Z</dcterms:created>
  <dcterms:modified xsi:type="dcterms:W3CDTF">2021-07-29T12:06:20Z</dcterms:modified>
</cp:coreProperties>
</file>