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8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3" autoAdjust="0"/>
  </p:normalViewPr>
  <p:slideViewPr>
    <p:cSldViewPr>
      <p:cViewPr varScale="1">
        <p:scale>
          <a:sx n="79" d="100"/>
          <a:sy n="79" d="100"/>
        </p:scale>
        <p:origin x="-78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E5AD0-0D0D-47E9-9E9B-5A46D007E0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7A00-459C-43F2-9C9D-D2B0BA78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0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A00-459C-43F2-9C9D-D2B0BA787C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4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8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2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0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7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9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5073782" cy="3543138"/>
            <a:chOff x="254000" y="1108075"/>
            <a:chExt cx="9239291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2239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latin typeface="+mn-ea"/>
                </a:rPr>
                <a:t>/list</a:t>
              </a: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Phone</a:t>
              </a:r>
              <a:r>
                <a:rPr lang="en-US" altLang="ko-KR" sz="1000" b="1" dirty="0" err="1" smtClean="0">
                  <a:latin typeface="+mn-ea"/>
                </a:rPr>
                <a:t>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리스</a:t>
            </a:r>
            <a:r>
              <a:rPr lang="ko-KR" altLang="en-US" sz="2000" dirty="0"/>
              <a:t>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24933" y="1178017"/>
            <a:ext cx="2580283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localhost:8088/phonebook3/list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1" idx="3"/>
          </p:cNvCxnSpPr>
          <p:nvPr/>
        </p:nvCxnSpPr>
        <p:spPr>
          <a:xfrm>
            <a:off x="2705216" y="1325655"/>
            <a:ext cx="1326319" cy="204864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r>
              <a:rPr lang="en-US" altLang="ko-KR" sz="1000" dirty="0" err="1">
                <a:solidFill>
                  <a:schemeClr val="tx1"/>
                </a:solidFill>
              </a:rPr>
              <a:t>personList</a:t>
            </a:r>
            <a:r>
              <a:rPr lang="en-US" altLang="ko-KR" sz="1000" dirty="0">
                <a:solidFill>
                  <a:schemeClr val="tx1"/>
                </a:solidFill>
              </a:rPr>
              <a:t>", </a:t>
            </a:r>
            <a:r>
              <a:rPr lang="en-US" altLang="ko-KR" sz="1000" dirty="0" err="1">
                <a:solidFill>
                  <a:schemeClr val="tx1"/>
                </a:solidFill>
              </a:rPr>
              <a:t>personList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포워드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00026" y="5820010"/>
            <a:ext cx="153729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list.jsp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027" name="그룹 102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9" name="원통 48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getPersonList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</a:rPr>
                <a:t>Phone</a:t>
              </a:r>
              <a:r>
                <a:rPr lang="en-US" altLang="ko-KR" sz="1200" b="1" dirty="0" err="1" smtClean="0">
                  <a:latin typeface="+mn-ea"/>
                  <a:ea typeface="+mn-ea"/>
                </a:rPr>
                <a:t>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9335242" y="4223920"/>
            <a:ext cx="1944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List&lt;</a:t>
            </a:r>
            <a:r>
              <a:rPr lang="en-US" altLang="ko-KR" sz="1050" dirty="0" err="1" smtClean="0"/>
              <a:t>Person</a:t>
            </a:r>
            <a:r>
              <a:rPr lang="en-US" altLang="ko-KR" sz="1050" dirty="0" err="1" smtClean="0"/>
              <a:t>Vo</a:t>
            </a:r>
            <a:r>
              <a:rPr lang="en-US" altLang="ko-KR" sz="1050" dirty="0" smtClean="0"/>
              <a:t>&gt;</a:t>
            </a:r>
          </a:p>
          <a:p>
            <a:r>
              <a:rPr lang="en-US" altLang="ko-KR" sz="1050" dirty="0" smtClean="0"/>
              <a:t>list</a:t>
            </a:r>
            <a:endParaRPr lang="ko-KR" altLang="en-US" sz="1050" dirty="0"/>
          </a:p>
        </p:txBody>
      </p:sp>
      <p:sp>
        <p:nvSpPr>
          <p:cNvPr id="73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  <a:ea typeface="+mn-ea"/>
              </a:rPr>
              <a:t>/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  <a:ea typeface="+mn-ea"/>
              </a:rPr>
              <a:t>phone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  <a:ea typeface="+mn-ea"/>
              </a:rPr>
              <a:t>book3/list</a:t>
            </a:r>
            <a:r>
              <a:rPr lang="en-US" altLang="ko-KR" sz="1200" b="0" dirty="0" smtClean="0">
                <a:latin typeface="+mn-ea"/>
                <a:ea typeface="+mn-ea"/>
              </a:rPr>
              <a:t>” </a:t>
            </a:r>
            <a:r>
              <a:rPr lang="en-US" altLang="ko-KR" sz="1200" b="0" dirty="0">
                <a:latin typeface="+mn-ea"/>
                <a:ea typeface="+mn-ea"/>
              </a:rPr>
              <a:t>get post </a:t>
            </a:r>
            <a:r>
              <a:rPr lang="en-US" altLang="ko-KR" sz="1200" b="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ea typeface="+mn-ea"/>
                <a:sym typeface="Wingdings" panose="05000000000000000000" pitchFamily="2" charset="2"/>
              </a:rPr>
              <a:t>phoneController.list</a:t>
            </a:r>
            <a:r>
              <a:rPr lang="en-US" altLang="ko-KR" sz="1200" b="0" dirty="0" smtClean="0">
                <a:latin typeface="+mn-ea"/>
                <a:ea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" y="2976507"/>
            <a:ext cx="1996982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/>
          <p:cNvCxnSpPr>
            <a:endCxn id="37" idx="3"/>
          </p:cNvCxnSpPr>
          <p:nvPr/>
        </p:nvCxnSpPr>
        <p:spPr>
          <a:xfrm flipH="1" flipV="1">
            <a:off x="2195737" y="4857695"/>
            <a:ext cx="1936326" cy="19114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4949117" cy="3543138"/>
            <a:chOff x="254000" y="1108075"/>
            <a:chExt cx="9012278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45226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en-US" altLang="ko-KR" sz="1000" b="1" dirty="0" err="1" smtClean="0">
                  <a:latin typeface="+mn-ea"/>
                </a:rPr>
                <a:t>writeForm</a:t>
              </a:r>
              <a:endParaRPr lang="en-US" altLang="ko-KR" sz="1000" b="1" dirty="0" smtClean="0">
                <a:latin typeface="+mn-ea"/>
              </a:endParaRP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phoneController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쓰기</a:t>
            </a:r>
            <a:r>
              <a:rPr lang="ko-KR" altLang="en-US" sz="2000" dirty="0" err="1"/>
              <a:t>폼</a:t>
            </a:r>
            <a:endParaRPr lang="ko-KR" altLang="en-US" sz="2000" dirty="0"/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92494" y="974591"/>
            <a:ext cx="3062155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localhost:8088/phonebook3/writeForm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포워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stCxn id="43" idx="1"/>
          </p:cNvCxnSpPr>
          <p:nvPr/>
        </p:nvCxnSpPr>
        <p:spPr>
          <a:xfrm flipH="1" flipV="1">
            <a:off x="2483768" y="4631397"/>
            <a:ext cx="1648295" cy="41744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35952" y="974591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guestbook3/</a:t>
            </a:r>
            <a:r>
              <a:rPr lang="en-US" altLang="ko-KR" sz="1200" dirty="0" err="1" smtClean="0">
                <a:solidFill>
                  <a:srgbClr val="2A00FF"/>
                </a:solidFill>
                <a:latin typeface="+mn-ea"/>
              </a:rPr>
              <a:t>writeForm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PhoneController.writeForm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writeForm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7" y="1476848"/>
            <a:ext cx="18669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endCxn id="42" idx="1"/>
          </p:cNvCxnSpPr>
          <p:nvPr/>
        </p:nvCxnSpPr>
        <p:spPr>
          <a:xfrm>
            <a:off x="1305467" y="2771945"/>
            <a:ext cx="2737758" cy="65667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4" y="3572110"/>
            <a:ext cx="2255724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4" y="3720084"/>
            <a:ext cx="1996982" cy="26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5073782" cy="3543138"/>
            <a:chOff x="254000" y="1108075"/>
            <a:chExt cx="9239291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2239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en-US" altLang="ko-KR" sz="1000" b="1" dirty="0" err="1" smtClean="0">
                  <a:latin typeface="+mn-ea"/>
                </a:rPr>
                <a:t>writeForm</a:t>
              </a:r>
              <a:endParaRPr lang="en-US" altLang="ko-KR" sz="1000" b="1" dirty="0" smtClean="0">
                <a:latin typeface="+mn-ea"/>
              </a:endParaRP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PhoneController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쓰</a:t>
            </a:r>
            <a:r>
              <a:rPr lang="ko-KR" altLang="en-US" sz="2000" dirty="0"/>
              <a:t>기</a:t>
            </a:r>
            <a:endParaRPr lang="ko-KR" altLang="en-US" sz="2000" dirty="0"/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346230" y="828487"/>
            <a:ext cx="2774123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localhost:8088/phonebook3/write</a:t>
            </a:r>
            <a:endParaRPr lang="en-US" altLang="ko-KR" sz="11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ko-KR" sz="1100" dirty="0"/>
              <a:t>Name=</a:t>
            </a:r>
            <a:r>
              <a:rPr lang="ko-KR" altLang="en-US" sz="1100" dirty="0"/>
              <a:t>최원호</a:t>
            </a:r>
            <a:endParaRPr lang="en-US" altLang="ko-KR" sz="1100" dirty="0"/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err="1" smtClean="0"/>
              <a:t>hp</a:t>
            </a:r>
            <a:r>
              <a:rPr lang="en-US" altLang="ko-KR" sz="1100" dirty="0" smtClean="0"/>
              <a:t>=123</a:t>
            </a:r>
            <a:endParaRPr lang="en-US" altLang="ko-KR" sz="1100" dirty="0"/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company=123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phonebook3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</a:rPr>
              <a:t>최원호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hp</a:t>
            </a:r>
            <a:r>
              <a:rPr lang="en-US" altLang="ko-KR" sz="1000" dirty="0">
                <a:solidFill>
                  <a:schemeClr val="tx1"/>
                </a:solidFill>
              </a:rPr>
              <a:t>=123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company=123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2047555" y="5001951"/>
            <a:ext cx="2084508" cy="468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그룹 102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9" name="원통 48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 smtClean="0">
                  <a:solidFill>
                    <a:schemeClr val="tx1"/>
                  </a:solidFill>
                </a:rPr>
                <a:t>personInsert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PersonVo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PhoneDao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phone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book3/write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PhoneController.write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"redirect:/list"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0" y="1889936"/>
            <a:ext cx="2589806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endCxn id="42" idx="1"/>
          </p:cNvCxnSpPr>
          <p:nvPr/>
        </p:nvCxnSpPr>
        <p:spPr>
          <a:xfrm>
            <a:off x="683568" y="2994836"/>
            <a:ext cx="3359657" cy="43378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5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4949117" cy="3543138"/>
            <a:chOff x="254000" y="1108075"/>
            <a:chExt cx="9012278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45226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en-US" altLang="ko-KR" sz="1000" b="1" dirty="0" smtClean="0">
                  <a:latin typeface="+mn-ea"/>
                </a:rPr>
                <a:t>update</a:t>
              </a:r>
              <a:endParaRPr lang="en-US" altLang="ko-KR" sz="1000" b="1" dirty="0" smtClean="0">
                <a:latin typeface="+mn-ea"/>
              </a:endParaRP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PhoneController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삭제</a:t>
            </a:r>
            <a:endParaRPr lang="ko-KR" altLang="en-US" sz="2000" dirty="0"/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78179" y="586586"/>
            <a:ext cx="3675869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localhost:8088/phonebook3/delete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err="1" smtClean="0"/>
              <a:t>personId</a:t>
            </a:r>
            <a:r>
              <a:rPr lang="en-US" altLang="ko-KR" sz="1100" dirty="0" smtClean="0"/>
              <a:t>=1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personId</a:t>
            </a:r>
            <a:r>
              <a:rPr lang="en-US" altLang="ko-KR" sz="1000" dirty="0" smtClean="0">
                <a:solidFill>
                  <a:schemeClr val="tx1"/>
                </a:solidFill>
              </a:rPr>
              <a:t>=1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guestbook3/delete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PhoneController.delete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redirect:/list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8" name="원통 47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personDelete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personId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PhoneDao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7634"/>
            <a:ext cx="2295525" cy="19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endCxn id="42" idx="1"/>
          </p:cNvCxnSpPr>
          <p:nvPr/>
        </p:nvCxnSpPr>
        <p:spPr>
          <a:xfrm>
            <a:off x="1259632" y="2771945"/>
            <a:ext cx="2783593" cy="65667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99373"/>
            <a:ext cx="24193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/>
          <p:cNvCxnSpPr>
            <a:stCxn id="43" idx="1"/>
          </p:cNvCxnSpPr>
          <p:nvPr/>
        </p:nvCxnSpPr>
        <p:spPr>
          <a:xfrm flipH="1">
            <a:off x="2651428" y="5048840"/>
            <a:ext cx="148063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6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4949117" cy="3543138"/>
            <a:chOff x="254000" y="1108075"/>
            <a:chExt cx="9012278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45226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en-US" altLang="ko-KR" sz="1000" b="1" dirty="0" err="1" smtClean="0">
                  <a:latin typeface="+mn-ea"/>
                </a:rPr>
                <a:t>update</a:t>
              </a:r>
              <a:r>
                <a:rPr lang="en-US" altLang="ko-KR" sz="1000" b="1" dirty="0" err="1" smtClean="0">
                  <a:latin typeface="+mn-ea"/>
                </a:rPr>
                <a:t>Form</a:t>
              </a:r>
              <a:endParaRPr lang="en-US" altLang="ko-KR" sz="1000" b="1" dirty="0" smtClean="0">
                <a:latin typeface="+mn-ea"/>
              </a:endParaRP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PhoneController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수정</a:t>
            </a:r>
            <a:r>
              <a:rPr lang="ko-KR" altLang="en-US" sz="2000" dirty="0" err="1" smtClean="0"/>
              <a:t>폼</a:t>
            </a:r>
            <a:endParaRPr lang="ko-KR" altLang="en-US" sz="2000" dirty="0"/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92494" y="974591"/>
            <a:ext cx="3675869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/>
              <a:t>localhost:8088/phonebook3/updateForm</a:t>
            </a:r>
            <a:r>
              <a:rPr lang="en-US" altLang="ko-KR" sz="1100" dirty="0" smtClean="0"/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err="1" smtClean="0"/>
              <a:t>personId</a:t>
            </a:r>
            <a:r>
              <a:rPr lang="en-US" altLang="ko-KR" sz="1100" dirty="0" smtClean="0"/>
              <a:t>=2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personId</a:t>
            </a:r>
            <a:r>
              <a:rPr lang="en-US" altLang="ko-KR" sz="1000" dirty="0">
                <a:solidFill>
                  <a:schemeClr val="tx1"/>
                </a:solidFill>
              </a:rPr>
              <a:t>=2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포워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드</a:t>
            </a:r>
          </a:p>
        </p:txBody>
      </p:sp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guestbook3/</a:t>
            </a:r>
            <a:r>
              <a:rPr lang="en-US" altLang="ko-KR" sz="1200" dirty="0" err="1" smtClean="0">
                <a:solidFill>
                  <a:srgbClr val="2A00FF"/>
                </a:solidFill>
                <a:latin typeface="+mn-ea"/>
              </a:rPr>
              <a:t>updateForm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PhoneController.updateForm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updateForm.jsp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" y="1608467"/>
            <a:ext cx="1996982" cy="162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endCxn id="42" idx="1"/>
          </p:cNvCxnSpPr>
          <p:nvPr/>
        </p:nvCxnSpPr>
        <p:spPr>
          <a:xfrm>
            <a:off x="683568" y="3119082"/>
            <a:ext cx="3359657" cy="30953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8" name="원통 47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getPerson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personId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PhoneDao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76984"/>
            <a:ext cx="2121429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/>
          <p:cNvCxnSpPr>
            <a:stCxn id="43" idx="1"/>
          </p:cNvCxnSpPr>
          <p:nvPr/>
        </p:nvCxnSpPr>
        <p:spPr>
          <a:xfrm flipH="1" flipV="1">
            <a:off x="1835696" y="4982145"/>
            <a:ext cx="2296367" cy="6669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4949117" cy="3543138"/>
            <a:chOff x="254000" y="1108075"/>
            <a:chExt cx="9012278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45226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en-US" altLang="ko-KR" sz="1000" b="1" dirty="0" smtClean="0">
                  <a:latin typeface="+mn-ea"/>
                </a:rPr>
                <a:t>update</a:t>
              </a:r>
              <a:endParaRPr lang="en-US" altLang="ko-KR" sz="1000" b="1" dirty="0" smtClean="0">
                <a:latin typeface="+mn-ea"/>
              </a:endParaRP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PhoneController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수정</a:t>
            </a:r>
            <a:endParaRPr lang="ko-KR" altLang="en-US" sz="2000" dirty="0"/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78179" y="586586"/>
            <a:ext cx="3675869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localhost:8088/phonebook3/update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err="1" smtClean="0"/>
              <a:t>personId</a:t>
            </a:r>
            <a:r>
              <a:rPr lang="en-US" altLang="ko-KR" sz="1100" dirty="0" smtClean="0"/>
              <a:t>=2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name</a:t>
            </a:r>
            <a:r>
              <a:rPr lang="en-US" altLang="ko-KR" sz="1100" dirty="0"/>
              <a:t>=</a:t>
            </a:r>
            <a:r>
              <a:rPr lang="ko-KR" altLang="en-US" sz="1100" dirty="0"/>
              <a:t>정우성</a:t>
            </a:r>
            <a:r>
              <a:rPr lang="en-US" altLang="ko-KR" sz="1100" dirty="0" smtClean="0"/>
              <a:t>&amp;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err="1" smtClean="0"/>
              <a:t>hp</a:t>
            </a:r>
            <a:r>
              <a:rPr lang="en-US" altLang="ko-KR" sz="1100" dirty="0" smtClean="0"/>
              <a:t>=010-2222-2222&amp;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company=02-2222-2222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personId</a:t>
            </a:r>
            <a:r>
              <a:rPr lang="en-US" altLang="ko-KR" sz="1000" dirty="0">
                <a:solidFill>
                  <a:schemeClr val="tx1"/>
                </a:solidFill>
              </a:rPr>
              <a:t>=2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</a:rPr>
              <a:t>정우성</a:t>
            </a:r>
            <a:r>
              <a:rPr lang="en-US" altLang="ko-KR" sz="1000" dirty="0">
                <a:solidFill>
                  <a:schemeClr val="tx1"/>
                </a:solidFill>
              </a:rPr>
              <a:t>&amp;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hp</a:t>
            </a:r>
            <a:r>
              <a:rPr lang="en-US" altLang="ko-KR" sz="1000" dirty="0">
                <a:solidFill>
                  <a:schemeClr val="tx1"/>
                </a:solidFill>
              </a:rPr>
              <a:t>=010-2222-2222&amp;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company=02-2222-2222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guestbook3/update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PhoneController.update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redirect:/list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8" name="원통 47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personUpdate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personVo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PhoneDao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" y="2009706"/>
            <a:ext cx="2121429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endCxn id="42" idx="1"/>
          </p:cNvCxnSpPr>
          <p:nvPr/>
        </p:nvCxnSpPr>
        <p:spPr>
          <a:xfrm flipV="1">
            <a:off x="611560" y="3428619"/>
            <a:ext cx="3431665" cy="52534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2" y="4631397"/>
            <a:ext cx="2295525" cy="19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/>
          <p:cNvCxnSpPr>
            <a:stCxn id="43" idx="1"/>
          </p:cNvCxnSpPr>
          <p:nvPr/>
        </p:nvCxnSpPr>
        <p:spPr>
          <a:xfrm flipH="1">
            <a:off x="1835696" y="5048840"/>
            <a:ext cx="2296367" cy="118847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401</Words>
  <Application>Microsoft Office PowerPoint</Application>
  <PresentationFormat>화면 슬라이드 쇼(4:3)</PresentationFormat>
  <Paragraphs>299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30</cp:revision>
  <dcterms:created xsi:type="dcterms:W3CDTF">2021-07-22T12:46:59Z</dcterms:created>
  <dcterms:modified xsi:type="dcterms:W3CDTF">2021-07-22T15:03:40Z</dcterms:modified>
</cp:coreProperties>
</file>