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24" autoAdjust="0"/>
  </p:normalViewPr>
  <p:slideViewPr>
    <p:cSldViewPr snapToGrid="0" showGuides="1">
      <p:cViewPr>
        <p:scale>
          <a:sx n="125" d="100"/>
          <a:sy n="125" d="100"/>
        </p:scale>
        <p:origin x="9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AE22-0CA7-40DB-A2BE-53CBA7A0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98191-498D-4A0C-8FD0-AA8AD673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0537D-EEE6-46C4-9376-1B032796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1771-D693-492C-BB14-878107D5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F8236-A8D9-4A17-BC09-57E1DEDE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0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03E5-A07A-4213-B55E-16723B60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0A7F6-E38F-497C-85B4-C4DBA125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D7DAB-28A5-4BE8-AA87-5A695005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7ECD0-5F97-4082-8A09-637F824D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DB4C7-9A19-470E-AC8C-DB7B36B3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6A5D0-63C1-4FF4-A7D1-21B3B2EC4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D7A61-1CDA-45C1-B78A-9D078E33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2506-3CA2-4FC6-B14F-6970B994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90E9F-C826-4594-BFAA-7164F510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DB1F9-F87D-4BEF-8A22-00F09F01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A28A-A38C-4618-95A2-5FD5B639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36235-2C07-4688-9665-7471A66A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88A7B-D3C6-4405-9A20-AC96F1A8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50CE3-6B85-4004-B91C-F9265B6F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390AE-81BB-4D12-888B-2183F39B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3601-08A0-4D96-A327-643D34C0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7FF4D-D33A-4446-9C79-231722B4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FC2D4-0E26-4BCE-9CD3-98C9AB51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FD2EC-F1D2-4E6C-B11A-0EC35860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A2A17-7C2F-43E7-B17B-02BDB3A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1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6A348-2455-433F-BCA4-B1388941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53021-73B0-435A-9691-B1CD84E03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2E59E-388D-4511-B1B1-31736EFDD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85AA1-1941-4183-9D09-AB1733F0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36182-E2ED-4F6B-AF7A-785C21A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FE6F-28DB-4FF7-9ED9-1A0C3C6D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F213F-0763-4441-B564-FCF0ADEF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0641-011A-428C-8308-A5393D14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55976-3D54-4644-82BB-39A591AA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9DFAAB-AF66-43D4-9029-7B90619D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4A429-BC72-4AD5-8C2F-F04C1CDB6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54D813-E4C0-4099-AE70-BF44AB8C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FBECE-8674-481D-8A3E-A2785BBC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89F5A1-8537-4FBA-87FA-25072214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38334-76FE-400B-B033-260DE905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5CC5B-462B-4B10-B796-83C047A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409EF-00CD-4359-8668-0C7797C6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78C500-FFE3-4B60-BB39-C1A72336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91474-A4B7-4841-91BF-C90C8396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E2381-5E15-40B6-AA16-69F1CF7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68D84-9670-41C1-8883-C3CDA609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8002-F5A1-4DB6-9A31-363D6FCA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23419-F262-4AA4-AEA7-E247F2C6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EBE7E-A5F3-4527-ADF3-CEBBFEC8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1953B-9C11-4AC7-9FE6-11361D3A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2DC01-C3F6-4687-9233-64BCC2FC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43757-34C3-46D0-B44F-0BABFD5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4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0C66-E61B-4E16-A252-1151B527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C69B1C-45BE-4120-9325-E043652F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E03F4-9A0E-4325-B90A-C60FE544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539D8-5BF7-44EB-A975-2B97B4B0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8606A-17D2-4C9D-A345-A87B85FC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45170-E101-40A8-B3F2-083701A2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6592D4-AE52-409D-B715-11B89517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B9525-116C-4634-9848-284EFD8D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CA32D-17BF-493A-8570-87D3A7C4A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78F1-B2D8-4DDE-8F30-7252E44A95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5D280-EAEA-4802-852D-2F0936F8C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07D80-CD3D-4466-8003-C7CDFE2E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4F25-F929-4F01-AB9C-AF48A9C0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C783-5D4E-4785-B1B8-DCA51AF6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4E2150-A8D5-435C-882A-AB21AD26C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303E3-753C-4956-A925-E3296086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491"/>
            <a:ext cx="12192000" cy="60330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FFB1F4-2CF3-4134-B9B1-E98F086DF13B}"/>
              </a:ext>
            </a:extLst>
          </p:cNvPr>
          <p:cNvSpPr/>
          <p:nvPr/>
        </p:nvSpPr>
        <p:spPr>
          <a:xfrm>
            <a:off x="502920" y="1760300"/>
            <a:ext cx="1021080" cy="28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4669B-AE89-46E4-A44B-3D2D57B2A351}"/>
              </a:ext>
            </a:extLst>
          </p:cNvPr>
          <p:cNvSpPr/>
          <p:nvPr/>
        </p:nvSpPr>
        <p:spPr>
          <a:xfrm>
            <a:off x="4792980" y="1772970"/>
            <a:ext cx="1171744" cy="28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B3479-C346-4697-AC71-CA54491E7D25}"/>
              </a:ext>
            </a:extLst>
          </p:cNvPr>
          <p:cNvSpPr txBox="1"/>
          <p:nvPr/>
        </p:nvSpPr>
        <p:spPr>
          <a:xfrm>
            <a:off x="394316" y="412491"/>
            <a:ext cx="163260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메뉴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51E9E-F7B7-4E8B-A538-9F0396D0E738}"/>
              </a:ext>
            </a:extLst>
          </p:cNvPr>
          <p:cNvSpPr txBox="1"/>
          <p:nvPr/>
        </p:nvSpPr>
        <p:spPr>
          <a:xfrm>
            <a:off x="203816" y="858127"/>
            <a:ext cx="80964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메뉴명</a:t>
            </a:r>
            <a:r>
              <a:rPr lang="ko-KR" altLang="en-US" sz="900" dirty="0">
                <a:solidFill>
                  <a:schemeClr val="bg1"/>
                </a:solidFill>
              </a:rPr>
              <a:t>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9366B-E2A9-4ABB-A437-470002DE8038}"/>
              </a:ext>
            </a:extLst>
          </p:cNvPr>
          <p:cNvSpPr txBox="1"/>
          <p:nvPr/>
        </p:nvSpPr>
        <p:spPr>
          <a:xfrm>
            <a:off x="640080" y="2108795"/>
            <a:ext cx="339852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메뉴</a:t>
            </a:r>
            <a:r>
              <a:rPr lang="en-US" altLang="ko-KR" sz="900" dirty="0">
                <a:solidFill>
                  <a:schemeClr val="bg1"/>
                </a:solidFill>
              </a:rPr>
              <a:t>ID	</a:t>
            </a:r>
            <a:r>
              <a:rPr lang="ko-KR" altLang="en-US" sz="900" dirty="0" err="1">
                <a:solidFill>
                  <a:srgbClr val="FFFF00"/>
                </a:solidFill>
              </a:rPr>
              <a:t>메뉴명</a:t>
            </a:r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ko-KR" altLang="en-US" sz="900" dirty="0">
                <a:solidFill>
                  <a:srgbClr val="FFFF00"/>
                </a:solidFill>
              </a:rPr>
              <a:t>순서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5035C-8F61-419F-9698-FDDF7B9D0810}"/>
              </a:ext>
            </a:extLst>
          </p:cNvPr>
          <p:cNvSpPr txBox="1"/>
          <p:nvPr/>
        </p:nvSpPr>
        <p:spPr>
          <a:xfrm>
            <a:off x="2786996" y="986001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 err="1"/>
              <a:t>메뉴명</a:t>
            </a:r>
            <a:r>
              <a:rPr lang="en-US" altLang="ko-KR" sz="1200" dirty="0"/>
              <a:t>, </a:t>
            </a:r>
            <a:r>
              <a:rPr lang="ko-KR" altLang="en-US" sz="1200" dirty="0"/>
              <a:t>순서 컬럼만 수정 가능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해당기능은 데이터조회와 일부 데이터만 수정 가능함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20B54-07CE-4C69-9760-1DC6C6238009}"/>
              </a:ext>
            </a:extLst>
          </p:cNvPr>
          <p:cNvSpPr txBox="1"/>
          <p:nvPr/>
        </p:nvSpPr>
        <p:spPr>
          <a:xfrm>
            <a:off x="109528" y="3993143"/>
            <a:ext cx="3834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Root Menu</a:t>
            </a:r>
            <a:br>
              <a:rPr lang="en-US" altLang="ko-KR" sz="1200" dirty="0"/>
            </a:br>
            <a:r>
              <a:rPr lang="ko-KR" altLang="en-US" sz="1200" dirty="0"/>
              <a:t>영역 호출 </a:t>
            </a:r>
            <a:r>
              <a:rPr lang="en-US" altLang="ko-KR" sz="1200" dirty="0"/>
              <a:t>( Parent Id =null) </a:t>
            </a:r>
            <a:r>
              <a:rPr lang="ko-KR" altLang="en-US" sz="1200" dirty="0"/>
              <a:t>인 데이터 호출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Leaf Menu</a:t>
            </a:r>
            <a:br>
              <a:rPr lang="en-US" altLang="ko-KR" sz="1200" dirty="0"/>
            </a:br>
            <a:r>
              <a:rPr lang="ko-KR" altLang="en-US" sz="1200" dirty="0"/>
              <a:t>최 하위 메뉴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자신외에</a:t>
            </a:r>
            <a:r>
              <a:rPr lang="ko-KR" altLang="en-US" sz="1200" dirty="0"/>
              <a:t> 아무것도 없는 메뉴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Child</a:t>
            </a:r>
            <a:r>
              <a:rPr lang="ko-KR" altLang="en-US" sz="1200" dirty="0"/>
              <a:t> </a:t>
            </a:r>
            <a:r>
              <a:rPr lang="en-US" altLang="ko-KR" sz="1200" dirty="0"/>
              <a:t>Menu</a:t>
            </a:r>
            <a:br>
              <a:rPr lang="en-US" altLang="ko-KR" sz="1200" dirty="0"/>
            </a:br>
            <a:r>
              <a:rPr lang="ko-KR" altLang="en-US" sz="1200" dirty="0"/>
              <a:t>최하위와 </a:t>
            </a:r>
            <a:r>
              <a:rPr lang="en-US" altLang="ko-KR" sz="1200" dirty="0"/>
              <a:t>Root </a:t>
            </a:r>
            <a:r>
              <a:rPr lang="ko-KR" altLang="en-US" sz="1200" dirty="0"/>
              <a:t>사이의 나머지 메뉴들은 그룹 형태로 표시</a:t>
            </a:r>
            <a:br>
              <a:rPr lang="en-US" altLang="ko-KR" sz="1200" dirty="0"/>
            </a:b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F71511-8B8C-4AD8-9946-253DCCC34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78" y="1772970"/>
            <a:ext cx="7907922" cy="4440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BBE00-9748-49DC-AB38-51F3DEAFBBF7}"/>
              </a:ext>
            </a:extLst>
          </p:cNvPr>
          <p:cNvSpPr txBox="1"/>
          <p:nvPr/>
        </p:nvSpPr>
        <p:spPr>
          <a:xfrm>
            <a:off x="5059680" y="2037549"/>
            <a:ext cx="700278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메뉴</a:t>
            </a:r>
            <a:r>
              <a:rPr lang="en-US" altLang="ko-KR" sz="900" dirty="0">
                <a:solidFill>
                  <a:schemeClr val="bg1"/>
                </a:solidFill>
              </a:rPr>
              <a:t>ID	</a:t>
            </a:r>
            <a:r>
              <a:rPr lang="ko-KR" altLang="en-US" sz="900" dirty="0" err="1">
                <a:solidFill>
                  <a:srgbClr val="FFFF00"/>
                </a:solidFill>
              </a:rPr>
              <a:t>메뉴명</a:t>
            </a:r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rgbClr val="FFFF00"/>
                </a:solidFill>
              </a:rPr>
              <a:t>순서</a:t>
            </a:r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ko-KR" altLang="en-US" sz="9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695EC8-AC75-4A61-9E47-B61764399902}"/>
              </a:ext>
            </a:extLst>
          </p:cNvPr>
          <p:cNvSpPr/>
          <p:nvPr/>
        </p:nvSpPr>
        <p:spPr>
          <a:xfrm>
            <a:off x="4284078" y="2050011"/>
            <a:ext cx="379362" cy="41633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30E19-F6CF-4460-8160-2D72B35C3DC1}"/>
              </a:ext>
            </a:extLst>
          </p:cNvPr>
          <p:cNvSpPr txBox="1"/>
          <p:nvPr/>
        </p:nvSpPr>
        <p:spPr>
          <a:xfrm>
            <a:off x="922020" y="17095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Menu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3D399-31C0-4B3F-95B4-29256BB3B89C}"/>
              </a:ext>
            </a:extLst>
          </p:cNvPr>
          <p:cNvSpPr txBox="1"/>
          <p:nvPr/>
        </p:nvSpPr>
        <p:spPr>
          <a:xfrm>
            <a:off x="6845965" y="3946998"/>
            <a:ext cx="382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Leaf 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7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2DBB0D98-4D54-4489-820E-AFFE4784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818531"/>
            <a:ext cx="12192000" cy="42608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1D39CA2-2FEE-4B96-987E-380D21232F40}"/>
              </a:ext>
            </a:extLst>
          </p:cNvPr>
          <p:cNvSpPr txBox="1"/>
          <p:nvPr/>
        </p:nvSpPr>
        <p:spPr>
          <a:xfrm>
            <a:off x="2479705" y="4785198"/>
            <a:ext cx="382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메뉴명과 순서만 수정 가능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139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9EF8247-8C45-421D-82ED-AE764826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789802"/>
            <a:ext cx="10027920" cy="1422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2C0A7C-E9B0-46F8-8DAE-8C346511164E}"/>
              </a:ext>
            </a:extLst>
          </p:cNvPr>
          <p:cNvSpPr txBox="1"/>
          <p:nvPr/>
        </p:nvSpPr>
        <p:spPr>
          <a:xfrm>
            <a:off x="845820" y="3276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51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진원</dc:creator>
  <cp:lastModifiedBy>곽 진원</cp:lastModifiedBy>
  <cp:revision>6</cp:revision>
  <dcterms:created xsi:type="dcterms:W3CDTF">2024-02-22T01:36:37Z</dcterms:created>
  <dcterms:modified xsi:type="dcterms:W3CDTF">2024-02-22T05:55:59Z</dcterms:modified>
</cp:coreProperties>
</file>