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4A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30642-508A-4F1C-BDF4-8CDA5DE71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6700A9-34B1-4C6E-8597-E3FBE8ABF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413F1-FED1-40B3-A843-351728C5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EE0D6-0B5E-494D-BC68-8F481660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C8631-80B0-4BDA-96DF-72AFEA3C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7FA69-F494-4B46-88FB-6C9690D6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B1E99-7791-4987-AF94-4038314D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FDF0E-A8C3-4DC6-B4A1-D433095F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22572-C5CF-4B99-8D84-393863E7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4234-C91F-4D23-92DD-EA64FB40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4DB6DC-2EF0-4E8B-B289-98E80A5FC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A06D0B-097A-4ABE-B7B3-9A5FE5F0A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1A52C-18B4-4BBE-A916-E13FFC72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21A61-C583-4E8E-B43F-2F4621C7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23539-F35A-4148-A5AD-F5EB4D80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7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840C4-4F03-417D-94FE-2FC0226B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DF41D-2992-42B1-B7F6-7404E910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CF5FE-A433-4D41-B93C-B767A11C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41713-43D8-4586-AAF7-78A50902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4D939-5574-4192-BF44-BBC095B4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6D266-FBFA-409D-9C43-BCFC5751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DDD8-B312-4D76-8FE1-02AC5F1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037A-2D9D-4A03-BEC7-9848DE2C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84883-DC81-4B17-A906-035AECEF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F17FE-D5BE-46B0-A2D3-AA0F2AA0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6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AAFBE-DCDB-41EE-A8C7-8BEA2341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0CED9-E4AD-4D65-8BC6-05D1F80F2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80983-C7FB-4B53-A21C-A5A93EF69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DC37C-2116-4D84-824E-73E4388C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BB4C6-691A-4FBD-BBD1-5285930C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35B59-14E4-4432-8EE2-10FABA38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3AD1F-A68A-427D-8587-1414186A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B78B6-E932-414E-B036-621D76CE9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B2B0F-5199-4ED3-BE47-20997AAF6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C34FB7-1637-4FDD-99D9-DF2ADF4A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9DC3DC-2EF0-4CFB-AF94-F1DE6948B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E1ECF-E284-436C-BA81-1A22A968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AB9C4E-9B24-4B83-A14E-8B3CB3F3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AD8755-E9E7-4AB7-B48C-04D86E72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541B-2DDC-45E8-B705-90B2C847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95A4-4B6F-48AC-96B3-7F6BD6FE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81E513-12D1-46AD-B4AA-21AC02F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A27CE7-F391-4B04-845B-1470F479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F624D0-B443-4FDF-972B-0E51345C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3A3790-9E64-44C3-B654-A5996CA7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950A6-B42C-4D39-8B16-BD421905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9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36AEB-C453-4CFA-9380-992E1D78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2AB9F-ECB3-4885-87D0-959AB6F1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4F0DE-10F7-4DBB-A5A3-16CA3A82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C64CA-A9DF-403E-965A-D8E6CBF5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59891-F033-434C-A62E-C3B236EA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89906-3EA3-41F2-8FC5-6360185E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1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069B1-F4CE-4004-821F-9F8A5D12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703BEA-7F3F-4FD0-BA0E-DF714F7F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4DCCE-08FD-436E-8719-D9C81FD0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A808D-800D-4F18-AE16-C9AD1E88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43261-DA2F-470C-87BB-5E905920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FD73C-00CE-411D-A2E6-9CFAE910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2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C70859-9D24-46CB-AF6A-8B289454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FD485-C248-4E7C-88A5-391955C26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81FC3-5F1D-4707-9071-35F3DA0DA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DDF5-2469-455F-99C9-8A1CF894AEB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0A046-9669-45B7-ACBD-D055B3D1B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F8CF4-3C30-4AA2-9B3D-42F33F23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4462-1212-4586-926B-00DFFE6AA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1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C77F52-E609-4A9F-89C1-7FC3EE8E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64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C0973D-C537-418F-A3CF-37F35591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415"/>
            <a:ext cx="12192000" cy="911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2FDBB2-D858-4EBB-A36F-EC896982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0884"/>
            <a:ext cx="12192001" cy="4264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E00DA7-D8A9-4704-B8CC-0048C0E0E41E}"/>
              </a:ext>
            </a:extLst>
          </p:cNvPr>
          <p:cNvSpPr/>
          <p:nvPr/>
        </p:nvSpPr>
        <p:spPr>
          <a:xfrm>
            <a:off x="-1" y="0"/>
            <a:ext cx="1566250" cy="375481"/>
          </a:xfrm>
          <a:prstGeom prst="rect">
            <a:avLst/>
          </a:prstGeom>
          <a:solidFill>
            <a:srgbClr val="64A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사용자 검색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500152-8F82-4F1A-8DA4-1695C957D9C7}"/>
              </a:ext>
            </a:extLst>
          </p:cNvPr>
          <p:cNvSpPr/>
          <p:nvPr/>
        </p:nvSpPr>
        <p:spPr>
          <a:xfrm>
            <a:off x="-1" y="1690884"/>
            <a:ext cx="1566250" cy="373092"/>
          </a:xfrm>
          <a:prstGeom prst="rect">
            <a:avLst/>
          </a:prstGeom>
          <a:solidFill>
            <a:srgbClr val="64A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사용자 정보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893198D-CFAF-4C4C-B0D3-DD5B3389B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063976"/>
            <a:ext cx="12192000" cy="42049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170538-CF62-4123-8B6F-27F82EE65CD9}"/>
              </a:ext>
            </a:extLst>
          </p:cNvPr>
          <p:cNvSpPr/>
          <p:nvPr/>
        </p:nvSpPr>
        <p:spPr>
          <a:xfrm>
            <a:off x="1447046" y="2135950"/>
            <a:ext cx="508503" cy="199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퇴사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E3D1B2-B896-4894-A017-0AD760437D65}"/>
              </a:ext>
            </a:extLst>
          </p:cNvPr>
          <p:cNvSpPr/>
          <p:nvPr/>
        </p:nvSpPr>
        <p:spPr>
          <a:xfrm>
            <a:off x="1816729" y="2402280"/>
            <a:ext cx="645814" cy="199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퇴사일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01EAD0-0F37-4CFF-970B-64496A04CA89}"/>
              </a:ext>
            </a:extLst>
          </p:cNvPr>
          <p:cNvSpPr/>
          <p:nvPr/>
        </p:nvSpPr>
        <p:spPr>
          <a:xfrm>
            <a:off x="2955956" y="2093918"/>
            <a:ext cx="645814" cy="199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퇴사일</a:t>
            </a:r>
          </a:p>
        </p:txBody>
      </p:sp>
    </p:spTree>
    <p:extLst>
      <p:ext uri="{BB962C8B-B14F-4D97-AF65-F5344CB8AC3E}">
        <p14:creationId xmlns:p14="http://schemas.microsoft.com/office/powerpoint/2010/main" val="37238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1DFC8A-E05C-4775-A566-7A461BA2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4" y="282232"/>
            <a:ext cx="5931521" cy="39276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668308-7981-4886-97B6-5C3DFD53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89" y="282233"/>
            <a:ext cx="5572347" cy="368318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9E8C64-1B62-449B-BA58-74F4868E719A}"/>
              </a:ext>
            </a:extLst>
          </p:cNvPr>
          <p:cNvSpPr/>
          <p:nvPr/>
        </p:nvSpPr>
        <p:spPr>
          <a:xfrm>
            <a:off x="4034828" y="2393227"/>
            <a:ext cx="645814" cy="199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권한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BB9314-A4F7-47C8-B688-5BF251FF4E63}"/>
              </a:ext>
            </a:extLst>
          </p:cNvPr>
          <p:cNvSpPr/>
          <p:nvPr/>
        </p:nvSpPr>
        <p:spPr>
          <a:xfrm>
            <a:off x="9966349" y="2293305"/>
            <a:ext cx="645814" cy="199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권한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B2113F-4298-4A67-A5A5-4FC59F78CC45}"/>
              </a:ext>
            </a:extLst>
          </p:cNvPr>
          <p:cNvSpPr/>
          <p:nvPr/>
        </p:nvSpPr>
        <p:spPr>
          <a:xfrm>
            <a:off x="3526325" y="2093461"/>
            <a:ext cx="645814" cy="199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권한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1F88867-C551-4B43-B566-C1744417C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457" y="4209861"/>
            <a:ext cx="3382799" cy="2321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A8D200-9057-46A7-BD15-BDA99D5A43E1}"/>
              </a:ext>
            </a:extLst>
          </p:cNvPr>
          <p:cNvSpPr txBox="1"/>
          <p:nvPr/>
        </p:nvSpPr>
        <p:spPr>
          <a:xfrm>
            <a:off x="181754" y="4318503"/>
            <a:ext cx="579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등록할때는</a:t>
            </a:r>
            <a:r>
              <a:rPr lang="ko-KR" altLang="en-US" dirty="0"/>
              <a:t> 부서 등록 화면으로 등록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부서 정보 변경시엔 별도 부서변경 화면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41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BD27A73-5D6A-42FA-9FFD-4ACE8E42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6" y="3239746"/>
            <a:ext cx="9596673" cy="33098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C830F3-E4A9-4A87-8DE4-B6CB815C11A2}"/>
              </a:ext>
            </a:extLst>
          </p:cNvPr>
          <p:cNvSpPr/>
          <p:nvPr/>
        </p:nvSpPr>
        <p:spPr>
          <a:xfrm>
            <a:off x="1374618" y="3239746"/>
            <a:ext cx="508503" cy="199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퇴사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0AC5AF-09EC-46B0-A13F-33CAB73CAE2B}"/>
              </a:ext>
            </a:extLst>
          </p:cNvPr>
          <p:cNvSpPr/>
          <p:nvPr/>
        </p:nvSpPr>
        <p:spPr>
          <a:xfrm>
            <a:off x="1860488" y="3239746"/>
            <a:ext cx="837445" cy="1892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부서변경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BCCCA9-77AC-4816-808F-9136BA97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32" y="508570"/>
            <a:ext cx="5572347" cy="36831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E092B-C2FB-4678-9529-855D15C504BD}"/>
              </a:ext>
            </a:extLst>
          </p:cNvPr>
          <p:cNvSpPr/>
          <p:nvPr/>
        </p:nvSpPr>
        <p:spPr>
          <a:xfrm>
            <a:off x="4849640" y="682082"/>
            <a:ext cx="1017006" cy="199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ysClr val="windowText" lastClr="000000"/>
                </a:solidFill>
              </a:rPr>
              <a:t>부서 변경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2563CA-8CB9-41B7-9F24-DFCB3988BAF5}"/>
              </a:ext>
            </a:extLst>
          </p:cNvPr>
          <p:cNvSpPr/>
          <p:nvPr/>
        </p:nvSpPr>
        <p:spPr>
          <a:xfrm>
            <a:off x="5024672" y="1151353"/>
            <a:ext cx="5033728" cy="2578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40371-DC1C-4EBA-9F4B-FC0BD639D363}"/>
              </a:ext>
            </a:extLst>
          </p:cNvPr>
          <p:cNvSpPr txBox="1"/>
          <p:nvPr/>
        </p:nvSpPr>
        <p:spPr>
          <a:xfrm>
            <a:off x="226336" y="1737670"/>
            <a:ext cx="579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화면의 속성들은 </a:t>
            </a:r>
            <a:r>
              <a:rPr lang="en-US" altLang="ko-KR" dirty="0" err="1"/>
              <a:t>Swaager</a:t>
            </a:r>
            <a:r>
              <a:rPr lang="ko-KR" altLang="en-US" dirty="0"/>
              <a:t>에서 참조 부탁</a:t>
            </a:r>
            <a:r>
              <a:rPr lang="en-US" altLang="ko-KR" dirty="0"/>
              <a:t>.</a:t>
            </a:r>
          </a:p>
          <a:p>
            <a:r>
              <a:rPr lang="ko-KR" altLang="en-US"/>
              <a:t>여러 행을 선택한후 부서변경시는 처리 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52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779693-79EF-4214-AFD8-691F8394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0" y="406705"/>
            <a:ext cx="11642755" cy="437875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70D1F62-565E-4B13-8C65-436A274C7B42}"/>
              </a:ext>
            </a:extLst>
          </p:cNvPr>
          <p:cNvCxnSpPr/>
          <p:nvPr/>
        </p:nvCxnSpPr>
        <p:spPr>
          <a:xfrm>
            <a:off x="271604" y="3429000"/>
            <a:ext cx="117876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8DFFA97-C38F-4043-817A-2372D3C0C8B5}"/>
              </a:ext>
            </a:extLst>
          </p:cNvPr>
          <p:cNvCxnSpPr/>
          <p:nvPr/>
        </p:nvCxnSpPr>
        <p:spPr>
          <a:xfrm>
            <a:off x="202194" y="3898271"/>
            <a:ext cx="117876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9617BAB-3FFA-4BFA-A802-0F2548423715}"/>
              </a:ext>
            </a:extLst>
          </p:cNvPr>
          <p:cNvCxnSpPr/>
          <p:nvPr/>
        </p:nvCxnSpPr>
        <p:spPr>
          <a:xfrm>
            <a:off x="271604" y="4378105"/>
            <a:ext cx="117876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4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진원</dc:creator>
  <cp:lastModifiedBy>곽 진원</cp:lastModifiedBy>
  <cp:revision>4</cp:revision>
  <dcterms:created xsi:type="dcterms:W3CDTF">2024-02-27T02:04:36Z</dcterms:created>
  <dcterms:modified xsi:type="dcterms:W3CDTF">2024-02-27T02:36:27Z</dcterms:modified>
</cp:coreProperties>
</file>