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5CC2D-C27D-4E19-8B47-A634D8FF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84CE3-DA70-4CC7-B13C-DC9FBE4B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34FAD-D996-44DD-B254-5DB35E3E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2BE95-3BC6-44AD-831F-BD10FD63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D0ED7-D656-4F8C-A0AB-61DA94BC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E0A79-7393-4684-9898-9BA7852C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3F1A5-0C3E-4402-A7B9-8FDC6C3DE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939D8-BD93-4AF9-A524-26F2EB7A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95CB4-D897-4BC5-8328-FCBE67EA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B8EAD-F185-406A-950D-F3719245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1B231C-2778-4D4B-BE8B-5476C18EF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220BC-DA59-40CB-BB65-2712EB4C3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212CB-65E3-4BDB-8593-2D39F32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1F50B-57E0-4CEC-8D05-5B8709BD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F1949-C16A-40DB-9986-E5570D94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5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3513-A074-42C6-8FFC-43DB8B76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2BB22-DA9F-4F2A-93CD-F14C58B8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B7D6-1A98-4EB6-B8DE-F4CF85E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B807B-9167-4253-8F64-6D3D03A3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AE9A9-B16C-4A2E-B67B-1EE3C53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5A4D4-9A9C-4531-B9F3-B9F9BCEE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97607-2ED9-457F-9171-E905EE3A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D6F91-1889-4254-9A0F-3E4DA24D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D9B89-B245-4538-9C14-A3ACEDFD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10EEF-3A8A-4660-9C81-087725FF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7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413BB-DFCF-49CA-847F-627C687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FCF1B-4F91-4FB5-9941-CC21B63B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60D0E-986C-49EB-A301-E5C9EF26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297A8-24E6-43A2-B902-B3860333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7542D-EC95-4F52-95F0-925A64B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48338-0702-47FE-BDB3-3713B4A9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3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4637-6200-4483-89A0-4F95EE93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529C4-DF13-4AAD-A2C3-9D935553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86399-33A0-4562-828E-E655E460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5744CA-B6A0-406F-9351-43429179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0E2676-A4DF-46A9-91FC-24C71C27E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6E6819-A7C9-47DF-9339-119491CD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C16EE-CA4F-47C0-B3AA-0622D37C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B42284-E21B-4B0C-9531-6FBB34F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2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15698-C272-4165-8D8F-69ED1D5C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FFABFF-9562-4279-927C-120932C6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5A5B9-2095-4216-AA31-7F6FFF1A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18996-DD54-40FA-845D-A85D462F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8906E9-4302-41E1-AE25-DAB831DF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1EEE2-7703-47F5-9318-E86332E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F0B6-CE0D-463E-93D3-29BBCCEF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2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59015-01B8-4719-838E-16CAED26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3866D-7529-467E-96B9-86408FDD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6F48AE-95EC-44BA-8176-A74CCDD9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DCD5-1A09-4F57-9665-6B78E646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7EE2F-ADFA-4971-A424-00EAE514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ACD87-BAC9-4613-93CE-35B7C8E9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1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6219E-988A-448F-AB3F-4938C5FE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F09AC6-C31F-44D1-9F0B-3FF4870CD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BCB08-F3BB-4345-9A00-AFEFB228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637F2-2261-45FE-91E7-0870D9C7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A8509-D108-4EBB-B224-CF4C461C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3A2C6-BC10-4160-B923-9C9188E4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1D4163-B8A2-4181-A134-7AEF6F39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B5351-F1D2-4359-BE50-E23943CF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65389-5BF4-4211-BF5C-91A4CD8F3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0101-D115-4C35-8963-22A490B7D33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E6923-F230-49CA-9E33-84D82775B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D18A9-D06D-4118-AF9A-179F1231C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6726-FAE4-4888-A30E-A59D891E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539AB-1020-489E-A581-644EDD1FD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360C50-5B41-483D-A10E-A78503BB7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2E353-274E-4E64-8EC3-94925DFA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03"/>
            <a:ext cx="12192000" cy="62065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536F26-3C1C-4AFB-878E-2D20F973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98" y="2682199"/>
            <a:ext cx="3780318" cy="257560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878FDB-1D1B-4521-88AB-243BD02FBC41}"/>
              </a:ext>
            </a:extLst>
          </p:cNvPr>
          <p:cNvCxnSpPr>
            <a:endCxn id="12" idx="1"/>
          </p:cNvCxnSpPr>
          <p:nvPr/>
        </p:nvCxnSpPr>
        <p:spPr>
          <a:xfrm>
            <a:off x="787651" y="3087232"/>
            <a:ext cx="4613247" cy="8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9CDE4-2054-40F7-8C58-47EFAFD36C14}"/>
              </a:ext>
            </a:extLst>
          </p:cNvPr>
          <p:cNvSpPr txBox="1"/>
          <p:nvPr/>
        </p:nvSpPr>
        <p:spPr>
          <a:xfrm>
            <a:off x="1747320" y="999252"/>
            <a:ext cx="171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검색할 내용을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93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0776CC-FC98-4BE0-9C25-28909C9F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46" y="212811"/>
            <a:ext cx="3942278" cy="2432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42F317-E4F9-4A3D-BE6D-2F84B838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22" y="212811"/>
            <a:ext cx="5436100" cy="406651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2CDF7E-2511-4692-A955-930015F0E2C6}"/>
              </a:ext>
            </a:extLst>
          </p:cNvPr>
          <p:cNvCxnSpPr/>
          <p:nvPr/>
        </p:nvCxnSpPr>
        <p:spPr>
          <a:xfrm>
            <a:off x="3512745" y="1149790"/>
            <a:ext cx="1602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98393F-B3BA-47B9-A294-F281DD8B882D}"/>
              </a:ext>
            </a:extLst>
          </p:cNvPr>
          <p:cNvSpPr txBox="1"/>
          <p:nvPr/>
        </p:nvSpPr>
        <p:spPr>
          <a:xfrm>
            <a:off x="4771177" y="1774569"/>
            <a:ext cx="3576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검색할 내용을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209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ba4822-decd-4150-8b95-a74fcd3d056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7015B8F7DBAA40A9FACA21177D3BB6" ma:contentTypeVersion="11" ma:contentTypeDescription="Create a new document." ma:contentTypeScope="" ma:versionID="a629675a14bd51e83fe873857e046d77">
  <xsd:schema xmlns:xsd="http://www.w3.org/2001/XMLSchema" xmlns:xs="http://www.w3.org/2001/XMLSchema" xmlns:p="http://schemas.microsoft.com/office/2006/metadata/properties" xmlns:ns3="89ba4822-decd-4150-8b95-a74fcd3d0567" xmlns:ns4="d566904d-1e3b-4273-982f-8b48a6ea2456" targetNamespace="http://schemas.microsoft.com/office/2006/metadata/properties" ma:root="true" ma:fieldsID="9560e5b55939e251560fbf823c566506" ns3:_="" ns4:_="">
    <xsd:import namespace="89ba4822-decd-4150-8b95-a74fcd3d0567"/>
    <xsd:import namespace="d566904d-1e3b-4273-982f-8b48a6ea24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4822-decd-4150-8b95-a74fcd3d0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6904d-1e3b-4273-982f-8b48a6ea245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701BC-460D-44D2-A1FE-543EB1F4442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89ba4822-decd-4150-8b95-a74fcd3d0567"/>
    <ds:schemaRef ds:uri="http://schemas.microsoft.com/office/infopath/2007/PartnerControls"/>
    <ds:schemaRef ds:uri="http://schemas.openxmlformats.org/package/2006/metadata/core-properties"/>
    <ds:schemaRef ds:uri="d566904d-1e3b-4273-982f-8b48a6ea245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C25152-D0F9-4DC9-B73C-6CF538C468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88B48-5F33-4B56-B8FC-3DD4E9CBB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4822-decd-4150-8b95-a74fcd3d0567"/>
    <ds:schemaRef ds:uri="d566904d-1e3b-4273-982f-8b48a6ea24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진원</dc:creator>
  <cp:lastModifiedBy>곽 진원</cp:lastModifiedBy>
  <cp:revision>1</cp:revision>
  <dcterms:created xsi:type="dcterms:W3CDTF">2024-02-16T02:16:33Z</dcterms:created>
  <dcterms:modified xsi:type="dcterms:W3CDTF">2024-02-27T02:04:20Z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0x0101007C7015B8F7DBAA40A9FACA21177D3BB6</vt:lpwstr>
  </property>
</Properties>
</file>