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2A259-4BE2-4F07-A46E-DA93B45B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C64C8-481C-4C8B-AE49-D51AD547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6FE41-4668-40A2-A94C-DD09E868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F0E9-9B73-499E-AB4C-54E1162E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6B25-1E37-46F2-B5D7-72C0D12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D951-2C63-4083-B981-D380EF89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892C0-EADB-4238-97A7-E647CA93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A47B-4248-4389-BCDC-05EA04A7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2B567-4E2B-497C-A87F-E136A8D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3EF1-25C5-4503-B33F-A6A3A133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6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6C0C8-4C57-4093-9BF6-BE8942BB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AF058-9A28-4F8E-94DA-E99461F5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C048D-76C8-4561-8EA9-506F6ECC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06BFB-0EC0-44B2-8B55-7397F16F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1B7F2-95BF-4BAC-9396-7F82A825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52A4D-BB96-4794-A818-EFD6841A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BA4BA-CE27-4590-AE8B-54E97359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91A78-24B8-42A0-80FF-6188934D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BC64E-361E-48F4-AF15-1397B1C8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011EB-2940-42E3-AA08-5229E323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78ADF-E07F-43EE-88AA-496D5A7F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9BB4C-DC70-4A6C-AB91-0964FD4D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1EC7A-3997-4B89-A6E5-1778F8FD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9CEC0-208C-412B-8ED1-A3DB79DD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C545-D86A-4D87-87E3-A63AC654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8798-B08A-4245-82F2-5FB82A4D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6993E-692B-494B-BE70-62E8E76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009AB-CAA1-43B4-8F7E-2F0B5453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364E4-A709-4321-9E39-094613C5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EAE94-57A0-461D-BB98-5E26FE36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E773C-667D-4D73-ABF0-558D3F12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FECAB-7467-4224-A6E7-C5A3A79E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DF21E-E27D-4992-867C-BDB38AFB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22770-2E9D-40E8-A8F1-374808FB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E9BB1E-D9BB-400A-A07D-BDEE44FE1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3B0E6-DCD4-4281-A073-4E419B4FB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2A81C3-55A4-4EB6-8266-2119E9B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1ABC3-1687-4C6C-A25C-190ACB0D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9AC412-9079-4CF1-B4FB-19756AF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808EB-A9E5-4C0B-B48F-255CB299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66A8F3-8FE6-4420-96C0-B797EED4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844B76-2A5D-4ADB-823A-1C4D1886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E8A399-D0D9-4B45-84BC-B152DC6F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4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90F0C9-E26E-442D-9F62-713EB2A2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1358F-A481-4095-8967-8E1AC93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1B630-C2F4-4D60-AA1A-C9AD8BD3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E15D-7570-4077-8457-849742CA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A3478-DCC4-4391-87F2-759AF59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FFCB0-D303-4FD8-918F-C45E4F71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658B1-660B-4E9A-A241-9014D8A6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F058D-224E-45CE-B581-747ED06F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9D758-BBCF-4335-9D39-DF1E7DA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AE44-9511-4962-B28D-EFE0AE6B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23F2C-712E-4248-94DB-091E37582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D92A6-D7FC-4565-8205-E14BE5AB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0D269-3E98-49FE-9694-76FB2E80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E8B8A-CC2B-4CD5-BC2D-4441B88F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61ABF-BFBD-46F4-BBC1-4B5AA76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14354-EE47-4A9C-A05D-8AEA9B93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CC425-BECD-4F01-B66B-981BACF1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053B6-72B3-4804-BF6F-A6B20B750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8288-B6E2-43DB-AB10-E3F22603497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DA674-5A32-4F37-ABF4-9067FCB5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2D47F-5ED5-4C71-AB99-756FD4D7E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668A-C7DE-4652-9CB6-0AEDC905E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E0DC75-AC87-4A01-B91E-9757A15E289A}"/>
              </a:ext>
            </a:extLst>
          </p:cNvPr>
          <p:cNvSpPr/>
          <p:nvPr/>
        </p:nvSpPr>
        <p:spPr>
          <a:xfrm>
            <a:off x="624638" y="241090"/>
            <a:ext cx="3240000" cy="57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D0CCE1-BAAE-4693-A6A2-DC2D423758CE}"/>
              </a:ext>
            </a:extLst>
          </p:cNvPr>
          <p:cNvSpPr/>
          <p:nvPr/>
        </p:nvSpPr>
        <p:spPr>
          <a:xfrm>
            <a:off x="4145391" y="241091"/>
            <a:ext cx="2535326" cy="7386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77000">
                <a:schemeClr val="bg2">
                  <a:lumMod val="75000"/>
                </a:schemeClr>
              </a:gs>
              <a:gs pos="61000">
                <a:srgbClr val="A6A6A6"/>
              </a:gs>
              <a:gs pos="46000">
                <a:schemeClr val="tx1">
                  <a:lumMod val="50000"/>
                  <a:lumOff val="50000"/>
                </a:schemeClr>
              </a:gs>
              <a:gs pos="24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F161F6-E2A7-48CE-B1F5-C933DC8052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8"/>
              </a:clrFrom>
              <a:clrTo>
                <a:srgbClr val="F7F7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5391" y="1220561"/>
            <a:ext cx="5502462" cy="10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Shim</dc:creator>
  <cp:lastModifiedBy>Wonil Shim</cp:lastModifiedBy>
  <cp:revision>4</cp:revision>
  <dcterms:created xsi:type="dcterms:W3CDTF">2022-11-23T11:10:38Z</dcterms:created>
  <dcterms:modified xsi:type="dcterms:W3CDTF">2022-11-23T12:42:32Z</dcterms:modified>
</cp:coreProperties>
</file>