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1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C4279-FA8B-179D-A59C-AE7EA244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B7BA-6AE8-D481-97E8-D25A710AE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8CE9A-2A95-A0DB-B3B6-0CC001C9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DFA78-C08A-7CDC-23BE-857FDE06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2BA42-B734-D6A8-289D-D3D4EB9A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F20FD-97CF-153A-13FB-4EF6021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35FEE-E6C0-183A-EA68-7767E229A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191F-A323-E6BD-B069-2B373E5D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53EA3-E308-4017-78EE-49B665A7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E4079-6E89-4B72-F1FD-EADBD0A4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5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43502F-79B0-AC97-63A1-68BD70B52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B13AE-C41F-6BA9-ABC3-397D1BA52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5D34-58BF-8F32-AD9C-7D5559E5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681BD-768C-FF1F-FC9B-46D3F2A1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22DA5-3180-8DFF-FC36-062CEE5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7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FB792-8146-55A7-A06D-95785901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FF6A8-5891-5AA7-899F-93F2EAFF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29A60-2CE6-2CC4-7FD2-B16B4CBB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C492E-10BF-C576-69BB-5A37EA09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F0D33-82FE-367C-38EA-4A999A8D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A1AB2-A4DE-79FE-9527-82522416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2EBD2-0EB2-DCAF-18E0-2A8349607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07A62-C07B-2F16-116A-44D0DDE4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2D8EE-E81E-D16A-2AD3-C594B437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6FC39-11C8-30D8-F9E4-3AB77369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6A506-FBAB-AAE1-844F-F05A4ADD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02CA8-4FDA-17D8-5195-948EAAEC5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093B4-0B71-95CA-235A-824FFBB00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69438-22CE-5546-D60B-C0A7A380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FB824-66D8-4C2B-B702-327F4CE4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F16690-C31F-AC5C-A3D4-EDA9E12F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7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7CC41-3D72-5291-A99B-1725EFCC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96E9C8-6831-4CA5-D488-B6D6F18F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9C305-BB11-05BD-DAEB-04D1EBD6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7A563-D5E3-4BAC-14D6-B9C0CC15B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C150F0-368B-B255-995B-B824E3CD3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07E788-844A-FC78-F3AA-E79C1189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C9629D-EF5B-908B-C00B-B7865065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B93039-4DD7-8387-4BD2-09587F34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5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3E93D-BA09-F099-11B3-C0D76325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161BA-2E04-B241-B718-6CB7E669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9FAE25-C922-02AC-F16F-A2D01E1D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1DA889-8CBF-0A99-251A-8DE63610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FE939E-7481-56E9-E812-119065BD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E3ADE2-1A73-16E4-2831-9ABA1CD4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EEC0D-6FFD-A10C-997B-D4E67034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9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EF95-2843-E09D-A864-A32C27CF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A2ACA-8F19-19BF-3AE1-E4A26E584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8126BB-C6C1-DEB0-5348-CCA8AE2BB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FDC1D-6172-3D97-FF56-E70E4AAD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C43C6-7ED8-E9A5-9FB6-58064F0E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B7727-0D06-09B7-7FAD-3BB7B85B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8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3DE8D-0114-A464-0091-1AF1B890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2E1D5-78BF-E79B-0060-14D05DFFF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A6ED3-6C32-07B7-9A9F-7CD4E5E4B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52A3C-D68C-94FD-4CEA-1A9A2405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4426F6-ED38-8C86-3D28-3DD03D46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54F01-7FA3-7DF2-85E0-A931F515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805DE8-0139-9B19-B558-D669B38E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B193E-E374-D3E1-A5FB-DEAF6A2A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AAB31-42EA-5471-5D53-ED0813E48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64C1-ED44-45FC-B509-0DBDA547455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81F1C-4E14-8ABD-0698-1AC51B9A3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11FED-C48B-4836-8687-0D0F45940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926F-17AF-4515-B0F0-E292AF2A5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7E0C5E-9AB1-E525-BCE2-74D3B8DB4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0" t="12474" r="14603" b="14677"/>
          <a:stretch/>
        </p:blipFill>
        <p:spPr>
          <a:xfrm>
            <a:off x="3875314" y="1251858"/>
            <a:ext cx="4136572" cy="38372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0642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367B09-7CE5-5F8D-68AA-6E612EC3C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1" t="5716" r="11079" b="7485"/>
          <a:stretch/>
        </p:blipFill>
        <p:spPr>
          <a:xfrm flipH="1">
            <a:off x="3701143" y="996042"/>
            <a:ext cx="4620986" cy="45720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2911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 Lee</dc:creator>
  <cp:lastModifiedBy>David Lee</cp:lastModifiedBy>
  <cp:revision>2</cp:revision>
  <dcterms:created xsi:type="dcterms:W3CDTF">2024-01-08T04:55:24Z</dcterms:created>
  <dcterms:modified xsi:type="dcterms:W3CDTF">2024-01-08T08:27:01Z</dcterms:modified>
</cp:coreProperties>
</file>