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4" r:id="rId16"/>
    <p:sldId id="263" r:id="rId17"/>
    <p:sldId id="262" r:id="rId18"/>
    <p:sldId id="276" r:id="rId19"/>
    <p:sldId id="284" r:id="rId20"/>
    <p:sldId id="283" r:id="rId21"/>
    <p:sldId id="282" r:id="rId22"/>
    <p:sldId id="281" r:id="rId23"/>
    <p:sldId id="280" r:id="rId24"/>
    <p:sldId id="25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CA47-97EA-5D87-F52E-49BE23E8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E880A-9BBC-E6CE-3098-00AF5135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80AC3-F783-8956-FE1C-3EC01D3B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4FC22-4EDA-BBEC-6FC6-DD5B4867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0451F-36F7-04E2-9F65-186FBF5F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6E12E-8E17-5A3B-D563-DFEC29C0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AA7FA-8B86-00EA-4E55-B4DD99FF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F272D-C733-CBBF-2A93-0B29EBE0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DA06B-07D2-D2FB-6AC0-704F273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BBE2-F24F-5355-DC42-C9B12231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9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78A862-DCC9-9843-3F97-99DFEDCD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061F2-E7CE-4C11-4BED-4FFB4959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1F795-D95B-81B8-80BA-8C7DA4BD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25CC-72F3-8105-965A-74FF0416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FC11-27DB-2606-C885-044039EA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022A-A510-E626-A304-E5B67F24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9AC63-69B4-34F7-1484-FF614F0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F774C-4EDF-F9C6-76D5-35B92C3D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96EFA-4C0F-AA45-D95F-58AFF74D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D86D1-131C-D17B-7F43-216C88CE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C6F81-34BC-A391-7C01-9C295124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C789B-BDE8-3EA4-2415-B0E9DE15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D9F67-47F2-2A52-2526-991843A6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A6CD3-0DC8-9540-8D1C-58C925AC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150BD-D340-7120-1800-A7DF39F3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AAC90-ED79-E362-E25C-CDE8E47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A1A86-247E-528D-0F7C-05AF55FF0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BBC75-9939-FE1E-93EC-F135479E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5109-D041-E1EF-21F1-BA4283E1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EB697-9EA8-C1F4-8BCD-64370F58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40329-02B9-78AF-DB7A-61B9A477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35719-CA56-35D7-8150-E3912D24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E0538-1315-256E-8D2C-77BA86B1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5BE5C-C150-0795-5F4C-D2CB9A2C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60C5B-4E4B-B285-2E3A-58B106F28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E0907-62AC-8C34-6A22-671E5B82E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42CDE-0C06-4497-1EFB-A5E69C80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19FDC0-7224-4E70-720B-DCA4D28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A3663-5D5C-2C37-9E95-C83EC08C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5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A38C-5A02-A6A2-8843-D0FF81AE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4DD48-B7F1-2CBF-DF56-08B06301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F7813-1869-A413-D25A-44978CA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A49A4-B453-040C-C5C4-9BE67B8F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5CACF-6A02-421F-D8D3-AB920BB9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B9C0E-5928-A967-5132-850B9267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54AFC-1387-8780-CA81-C4DC82E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A976B-A51C-A5FE-7E2D-7B1BF8C3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13E14-8A0F-9F73-61FA-A7A1CD5F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0FBDA-C855-94C7-DC50-61B6BF67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CE6F8-D395-60A5-2F46-A56ED5AD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C0557-9A86-5101-47FB-88C56799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7220E-05B2-B6AF-1142-DC3E6718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46F4-4838-B98E-A1F6-6E850B4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461810-ED5F-F870-6AC5-262B547BC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A1167-36CF-D280-C8C1-54D09DF71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9C46D-6573-A60C-58ED-72F06D7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AD50-199E-FF69-FBBD-56D6C508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43CFB-2333-AB05-5A5A-D6F8BC7B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1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86FB3-1932-F70B-FB30-C77F3C64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34A06-1347-67B7-E2A3-9C430BE3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F81B-7D07-1BC6-2319-626366F7A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8313-F7E4-4324-B56B-1076E116618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72F2C-4006-DC8C-3AA5-D6A616157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D7095-9A61-BE70-B206-4DDC07DD1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7547-EE78-43D5-8BDC-0E1D90D63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sei-it/telphoneapp_cs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sei-it/telphoneapp_cs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FE4B1-77F5-1D4A-C643-178595FE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 프로그래밍 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65007-7FD0-8CA2-8619-783D8EF4A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2019775022 </a:t>
            </a:r>
            <a:r>
              <a:rPr lang="ko-KR" altLang="en-US" dirty="0"/>
              <a:t>박상원</a:t>
            </a:r>
            <a:endParaRPr lang="en-US" altLang="ko-KR" dirty="0"/>
          </a:p>
          <a:p>
            <a:r>
              <a:rPr lang="en-US" altLang="ko-KR" dirty="0"/>
              <a:t>2023.06.12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94F40-7E60-2622-E26B-8D20349F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81B1A-F4C6-916D-4A06-B33B748D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F0C709E7-DBDA-B521-2CDE-45C704BF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500063"/>
            <a:ext cx="104965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4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5BF0-CD8B-92E3-9FC3-7A11FDB0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원하는 음식 이름을 입력하고 삭제를 누르면 주문내역에서 삭제됨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1209B-F514-B553-0265-F4D9513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7E4D1536-E0CB-BCCA-D223-2D75493B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30" y="1581955"/>
            <a:ext cx="6311576" cy="45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7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84BA-6020-3260-261E-9E147D82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3A291-565F-3453-BCA8-9800EF7A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E979A1C0-B559-53CA-490F-CC2F5E7F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80295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9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D020-0B9F-F18A-CFF5-B62C14C4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-apple-system"/>
              </a:rPr>
              <a:t>결제시</a:t>
            </a:r>
            <a:r>
              <a:rPr lang="ko-KR" altLang="en-US" b="0" i="0" dirty="0">
                <a:effectLst/>
                <a:latin typeface="-apple-system"/>
              </a:rPr>
              <a:t> 현금인지 카드인지 누르고 결제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FABBA-8FB3-55CA-BC26-CD4AC852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7E5C762-569A-7D8B-310F-98584EBA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586204"/>
            <a:ext cx="6580639" cy="47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3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F70C-F8C9-4C50-2E54-E89259B4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현금 총 판매금액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카드 총 판매금액을 보이게 했고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오늘 총 매출도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ECAFE-2C0D-93D4-9950-AF560EEC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2D8BAB4B-2B8F-1407-DA68-9681227E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1" y="1693538"/>
            <a:ext cx="6629526" cy="47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4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EE61F-86A4-481B-14B5-B10487B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재고관리 구현</a:t>
            </a:r>
            <a:r>
              <a:rPr lang="en-US" altLang="ko-KR" dirty="0">
                <a:latin typeface="-apple-system"/>
              </a:rPr>
              <a:t>,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원하는 품목을 넣고 유통기한 수량까지 입력 후 항목추가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F1915-3F09-F388-C402-C474B71D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09436E9E-19C3-4D64-EB4D-45358D8E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63" y="1690688"/>
            <a:ext cx="7118674" cy="425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2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14D6-E677-BE14-819F-FAAFC51B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삭제할 품목 이름을 입력하고 삭제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3EA45-516D-B7FA-0A58-DE98E4ED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D4ECFF29-35B1-F857-512B-259584A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30" y="1426433"/>
            <a:ext cx="75914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4E0A-5AA7-BD52-7221-172A48F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2ACDB-FD28-605E-2D7D-B0B5AE32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F7A85928-F86A-789E-0E90-86A0B880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5388"/>
            <a:ext cx="75628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6E5A-A31D-BE0B-1A1C-E2CD786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품목 숨김을 통해 현재 품목을 모두 숨김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102B5-8080-5C0A-45C2-391C9CAC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F5B5F77F-F11B-9F54-775A-8B47670A3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51" y="1568418"/>
            <a:ext cx="75723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3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FCA3F-346B-B112-6658-3D1FEF28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 err="1">
                <a:effectLst/>
                <a:latin typeface="-apple-system"/>
              </a:rPr>
              <a:t>새로고침</a:t>
            </a:r>
            <a:r>
              <a:rPr lang="ko-KR" altLang="en-US" b="0" i="0" dirty="0">
                <a:effectLst/>
                <a:latin typeface="-apple-system"/>
              </a:rPr>
              <a:t> 버튼을 통해 다시 품목을 보이게 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EAE89-3B36-74E3-D6DB-E58D25C9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E1ED4EBF-3398-CC30-0CE3-387C9ABB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26" y="1487763"/>
            <a:ext cx="75628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7662-58EA-7552-BF07-976C3D3A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08C72-C823-08D3-B8F2-6FC32A3F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원본코드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https://github.com/hansei-it/telphoneapp_cs21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이름과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전화번호를 입력 후 사람을 저장하는 코드</a:t>
            </a:r>
            <a:endParaRPr lang="ko-KR" alt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1CF08AE-9482-592D-BA56-3A9186CD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75" y="2690679"/>
            <a:ext cx="5595548" cy="40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8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8C5A-AA72-1969-8D97-D0621330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직원 관리 구현 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원하는 직원의 이름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생년월일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월급을 입력하고 등록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965F8-C910-3903-2DCD-3A2FC12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 descr="image">
            <a:extLst>
              <a:ext uri="{FF2B5EF4-FFF2-40B4-BE49-F238E27FC236}">
                <a16:creationId xmlns:a16="http://schemas.microsoft.com/office/drawing/2014/main" id="{17C0951F-F2E4-66AF-FB7F-13C9D1FB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27" y="1690688"/>
            <a:ext cx="75819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3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AD0AA-E4AB-9DD2-A186-DED6756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삭제하고 싶은 직원 이름을 넣고 삭제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A6361-9B1B-C8B8-EB68-9E4D3E44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 descr="image">
            <a:extLst>
              <a:ext uri="{FF2B5EF4-FFF2-40B4-BE49-F238E27FC236}">
                <a16:creationId xmlns:a16="http://schemas.microsoft.com/office/drawing/2014/main" id="{B472CCF0-33BB-2CD2-6D61-AAA7C7F2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30" y="1690688"/>
            <a:ext cx="76009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93C9-062E-3393-8C08-0AA84F18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직원 목록을 숨기는 숨김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5899-7959-1A5B-A3DE-E11CBFEF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 descr="image">
            <a:extLst>
              <a:ext uri="{FF2B5EF4-FFF2-40B4-BE49-F238E27FC236}">
                <a16:creationId xmlns:a16="http://schemas.microsoft.com/office/drawing/2014/main" id="{5093E465-1A78-4573-6AB3-A084DEBD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88" y="1466171"/>
            <a:ext cx="75819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4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C239A-B237-C413-1B8B-BA95ED57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-apple-system"/>
              </a:rPr>
              <a:t>새로고침을</a:t>
            </a:r>
            <a:r>
              <a:rPr lang="ko-KR" altLang="en-US" b="0" i="0" dirty="0">
                <a:effectLst/>
                <a:latin typeface="-apple-system"/>
              </a:rPr>
              <a:t> 통해 숨겼던 직원 목록 보이게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EC58-C22D-CA66-A121-AD9B396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 descr="image">
            <a:extLst>
              <a:ext uri="{FF2B5EF4-FFF2-40B4-BE49-F238E27FC236}">
                <a16:creationId xmlns:a16="http://schemas.microsoft.com/office/drawing/2014/main" id="{79E5561E-2243-3D85-C868-F5C19566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08" y="1539681"/>
            <a:ext cx="75819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EB94-B120-276F-92C7-CF2CC85F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296E5-E288-B99B-7A7D-7AC79BE9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endParaRPr lang="en-US" altLang="ko-KR" dirty="0"/>
          </a:p>
          <a:p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https://github.com/hansei-it/telphoneapp_cs21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5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19BC-1526-A20D-2993-7E0F9312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48E555-22CE-155B-D71E-7016B49C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F62EC30-20F6-1ED9-0BEE-EB82E32F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83" y="1690688"/>
            <a:ext cx="76104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CEA3E-119E-C647-AC25-BE14FFA4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비밀번호 찾기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F5C9-13EB-4D31-C720-61B9F043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409D11E-499C-CEF2-970D-6A359C91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84" y="1690687"/>
            <a:ext cx="7635138" cy="442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3F0A-57B5-1777-9D0B-D823E266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6EAA9-EBE4-3D55-4489-53EEF842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29B857AD-DBE2-4A05-9481-25025240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162050"/>
            <a:ext cx="7581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0659-92F5-957D-4ABF-94C3BE7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106C-3B7F-BD4F-2DF7-AAF92853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A9B2D45C-EA4E-EA74-C925-18D5933D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97" y="1595438"/>
            <a:ext cx="76009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1CF2-9471-DD84-BEC4-0E677631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46906-F04C-B782-E6B3-1B56E018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349DA78C-EEDF-E05E-713B-C74DE183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91" y="1567477"/>
            <a:ext cx="6989212" cy="50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5DBD-1EB3-8DA1-8B00-D454A833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원하는 제품과 가격을 입력하고 추가하면 주문내역에 </a:t>
            </a:r>
            <a:r>
              <a:rPr lang="ko-KR" altLang="en-US" b="0" i="0" dirty="0" err="1">
                <a:effectLst/>
                <a:latin typeface="-apple-system"/>
              </a:rPr>
              <a:t>들어감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118D1-B0B3-6AC2-F4D6-2CCAA841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12C1ADC4-D3A4-55D6-F8B8-F2BB2C23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43" y="1628679"/>
            <a:ext cx="6727080" cy="48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95BF-B215-603C-87A2-5C8533E5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배달할 주소를 입력하고 배달 기사호출 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4418C-2096-DDFA-88C3-40A23547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A76441EC-2565-F44A-FE0D-AD0D41E6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79" y="1163120"/>
            <a:ext cx="6754475" cy="48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8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158</Words>
  <Application>Microsoft Office PowerPoint</Application>
  <PresentationFormat>와이드스크린</PresentationFormat>
  <Paragraphs>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-apple-system</vt:lpstr>
      <vt:lpstr>맑은 고딕</vt:lpstr>
      <vt:lpstr>Arial</vt:lpstr>
      <vt:lpstr>Office 테마</vt:lpstr>
      <vt:lpstr>객체지향 프로그래밍 기말 프로젝트</vt:lpstr>
      <vt:lpstr>원본 소스</vt:lpstr>
      <vt:lpstr>로그인 화면 구현</vt:lpstr>
      <vt:lpstr>아이디 비밀번호 찾기 구현</vt:lpstr>
      <vt:lpstr>PowerPoint 프레젠테이션</vt:lpstr>
      <vt:lpstr>비밀번호 찾기 구현</vt:lpstr>
      <vt:lpstr>메인화면 구현</vt:lpstr>
      <vt:lpstr>원하는 제품과 가격을 입력하고 추가하면 주문내역에 들어감</vt:lpstr>
      <vt:lpstr>배달할 주소를 입력하고 배달 기사호출 구현</vt:lpstr>
      <vt:lpstr>PowerPoint 프레젠테이션</vt:lpstr>
      <vt:lpstr>원하는 음식 이름을 입력하고 삭제를 누르면 주문내역에서 삭제됨</vt:lpstr>
      <vt:lpstr>PowerPoint 프레젠테이션</vt:lpstr>
      <vt:lpstr>결제시 현금인지 카드인지 누르고 결제</vt:lpstr>
      <vt:lpstr>현금 총 판매금액, 카드 총 판매금액을 보이게 했고, 오늘 총 매출도 구현</vt:lpstr>
      <vt:lpstr>재고관리 구현, 원하는 품목을 넣고 유통기한 수량까지 입력 후 항목추가 구현</vt:lpstr>
      <vt:lpstr>삭제할 품목 이름을 입력하고 삭제 구현</vt:lpstr>
      <vt:lpstr>PowerPoint 프레젠테이션</vt:lpstr>
      <vt:lpstr>품목 숨김을 통해 현재 품목을 모두 숨김</vt:lpstr>
      <vt:lpstr>새로고침 버튼을 통해 다시 품목을 보이게 함</vt:lpstr>
      <vt:lpstr>직원 관리 구현  원하는 직원의 이름, 생년월일, 월급을 입력하고 등록 구현</vt:lpstr>
      <vt:lpstr>삭제하고 싶은 직원 이름을 넣고 삭제 구현</vt:lpstr>
      <vt:lpstr>직원 목록을 숨기는 숨김 구현</vt:lpstr>
      <vt:lpstr>새로고침을 통해 숨겼던 직원 목록 보이게 구현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기말 프로젝트</dc:title>
  <dc:creator>ParkSangWon</dc:creator>
  <cp:lastModifiedBy>ParkSangWon</cp:lastModifiedBy>
  <cp:revision>43</cp:revision>
  <dcterms:created xsi:type="dcterms:W3CDTF">2023-06-11T21:21:36Z</dcterms:created>
  <dcterms:modified xsi:type="dcterms:W3CDTF">2023-06-11T21:38:34Z</dcterms:modified>
</cp:coreProperties>
</file>