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C3D97B-6D4C-4AD9-8ACF-59353A95DE79}" v="162" dt="2023-06-11T08:31:20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82934-1D67-E1D0-12E3-744E21924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3EE796-92A5-AB36-6C12-F9CE3684B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649DF-208E-5DD2-20A9-527C24E47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744C-9099-4A78-BEC3-583AAE9D2889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8ABBF-F1FB-C5E9-81C9-EDB5BB96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EB58C-5577-1004-F522-DA9A3D5F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7469-3642-437D-A1B5-6605A9015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78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65278-2DEB-8D6D-C80C-2F7322EE0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4C5FFC-D5C1-4FE3-BDB3-E0104C97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F3800-B857-2BE6-6AC4-A77AB958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744C-9099-4A78-BEC3-583AAE9D2889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72DA8B-BC06-E3AD-8A26-D1C90B80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0ECB6-8862-2F2A-E75C-925C2B08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7469-3642-437D-A1B5-6605A9015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67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A30120-656E-0606-830D-C6330DE85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F015FF-C436-7ACE-F427-91F76B97A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A0BAD-11B6-F564-4CAC-88C40B04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744C-9099-4A78-BEC3-583AAE9D2889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66D820-0127-F72C-4892-B135CD15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E70237-B27D-5810-B697-77A1AA26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7469-3642-437D-A1B5-6605A9015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26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EE0BC-EF91-89D3-6E37-FEDE62B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01034-8FAD-810C-E3DC-564690028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2AAEF-27AF-E36C-008D-36909D75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744C-9099-4A78-BEC3-583AAE9D2889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A4E10-0217-3A85-96E3-9A303A26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18BDE3-7FBC-95E9-76AF-CC55A06C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7469-3642-437D-A1B5-6605A9015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0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CA018-9283-F419-F269-18A0F713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78A256-D0EE-49D7-70C0-06DD8D597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AA125-7171-DA3A-7975-2B870907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744C-9099-4A78-BEC3-583AAE9D2889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55CEA-1DA4-7BDE-F2D1-21F1C323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F2105-FC53-5ADB-FC0B-4B10BCBF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7469-3642-437D-A1B5-6605A9015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3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27C86-CE7C-690F-1973-FA6C5B49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595481-AB5F-B3D0-0E58-00F3A3603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0DD260-4656-7B6E-CF65-2E28B3A1A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B0068C-4790-01EE-283F-2538BE3A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744C-9099-4A78-BEC3-583AAE9D2889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7A5383-D6BA-2973-8676-27371F14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B1AA62-14E4-DAC2-0229-68CAC802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7469-3642-437D-A1B5-6605A9015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94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BD770-303A-FDF3-78A6-31AD09113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88BEB8-DEEF-BBD4-C910-9A7915EAA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1EE32A-5677-8971-D86A-C41C263CF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515EA5-CD5C-DE6D-92B5-D43EA185E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C59AC0-36C8-78CC-966A-91C4FCCAC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435865-FF42-80C7-C19D-21429DC6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744C-9099-4A78-BEC3-583AAE9D2889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815DD6-3CC7-D551-BDD4-0CFF03D3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4CB85D-F0D7-54E1-DFF0-DD226745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7469-3642-437D-A1B5-6605A9015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2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5060D-17D1-A384-5A6A-73C14CF2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7F33F3-1E23-0CCB-7204-499826750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744C-9099-4A78-BEC3-583AAE9D2889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40CA54-5F93-8356-22A5-7650DDC1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DCEE98-B48A-3D12-8A81-71CE125A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7469-3642-437D-A1B5-6605A9015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0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997337-F187-9822-1EA1-86A8C3A1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744C-9099-4A78-BEC3-583AAE9D2889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632305-66C1-302D-49A4-5E4DCC33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48AE4F-0726-2B4B-F735-4379D77F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7469-3642-437D-A1B5-6605A9015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8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B52AF-345F-A872-3EFD-73529C69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E6F01-EA13-7E64-C02D-146378670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80097F-02C7-488E-3A4C-6837AE1FC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225E16-8DB4-DB89-62A3-03460E21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744C-9099-4A78-BEC3-583AAE9D2889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0ECA8A-4250-E1F4-46EE-B670B5EA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F37C7A-F25C-6591-6F5F-D69D74CC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7469-3642-437D-A1B5-6605A9015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55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C524A-85C9-DC89-BB2A-71E0619C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0DAC75-9DF0-44C7-429C-67BB73ABA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A2BCF6-F146-7E4B-8792-56A219B9B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8C1329-CD9B-3F35-6D89-76EF9832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744C-9099-4A78-BEC3-583AAE9D2889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7813C7-714B-FAA1-3230-F7D8A660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98926-EEB7-230E-FEA2-09491334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7469-3642-437D-A1B5-6605A9015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803971-86E2-95C5-6E16-9FCFEB90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8BCBC-F3B0-A6D0-CBB6-D72031A3A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2D553-B09C-F887-784B-FD9C6DCDA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5744C-9099-4A78-BEC3-583AAE9D2889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DE5FC-BFA7-7A79-BD78-62933FE82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620D8-0BBB-3167-FE36-E76E90EC1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C7469-3642-437D-A1B5-6605A9015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2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91372-B6E6-CC53-8667-942F80530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시스템 프로그래밍 기말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04A407-0742-0CBC-1A73-A8DE32EEE6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2019775022 </a:t>
            </a:r>
            <a:r>
              <a:rPr lang="ko-KR" altLang="en-US" dirty="0"/>
              <a:t>박상원</a:t>
            </a:r>
            <a:endParaRPr lang="en-US" altLang="ko-KR" dirty="0"/>
          </a:p>
          <a:p>
            <a:r>
              <a:rPr lang="en-US" altLang="ko-KR" dirty="0"/>
              <a:t>2023.06.11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416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BDA39-4CE3-EABD-B8DA-50759A5D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rmdir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2C3CB8-0547-59BC-C8B1-4F0DEB1FD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-apple-system"/>
              </a:rPr>
              <a:t>디렉토리를 삭제하는 명령어 만약 폴더 안에 파일이 </a:t>
            </a:r>
            <a:r>
              <a:rPr lang="ko-KR" altLang="en-US" b="0" i="0" dirty="0" err="1">
                <a:effectLst/>
                <a:latin typeface="-apple-system"/>
              </a:rPr>
              <a:t>들어있다면</a:t>
            </a:r>
            <a:r>
              <a:rPr lang="ko-KR" altLang="en-US" b="0" i="0" dirty="0">
                <a:effectLst/>
                <a:latin typeface="-apple-system"/>
              </a:rPr>
              <a:t> 삭제 불가</a:t>
            </a:r>
            <a:endParaRPr lang="ko-KR" altLang="en-US" dirty="0"/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E0A29B1F-61DC-A401-C33B-37DEF90F8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793" y="3273432"/>
            <a:ext cx="8647054" cy="159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151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732BE-B0EB-A28F-FEE9-553CE199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B76BBF-2ACE-0245-C715-CE0436F8F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F3D8C9-5D45-4FD3-86DC-C081F68B3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85" y="915937"/>
            <a:ext cx="8912392" cy="387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4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20224-7306-C3BA-8051-129BFFF6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clear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E109F-BBB8-D47B-6E4C-806230D46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-apple-system"/>
              </a:rPr>
              <a:t>터미널의 모든 내용을 삭제하는 명령어</a:t>
            </a:r>
            <a:endParaRPr lang="ko-KR" altLang="en-US" dirty="0"/>
          </a:p>
        </p:txBody>
      </p:sp>
      <p:pic>
        <p:nvPicPr>
          <p:cNvPr id="7172" name="Picture 4" descr="image">
            <a:extLst>
              <a:ext uri="{FF2B5EF4-FFF2-40B4-BE49-F238E27FC236}">
                <a16:creationId xmlns:a16="http://schemas.microsoft.com/office/drawing/2014/main" id="{A7AA8FE6-BE67-DA43-80AC-ED853D92D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75822"/>
            <a:ext cx="6295498" cy="272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image">
            <a:extLst>
              <a:ext uri="{FF2B5EF4-FFF2-40B4-BE49-F238E27FC236}">
                <a16:creationId xmlns:a16="http://schemas.microsoft.com/office/drawing/2014/main" id="{D7828DB3-0C2D-ED30-1E30-017A35BF0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949" y="3730302"/>
            <a:ext cx="797242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123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7F93C-D015-F3FC-C493-2AA00C75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23869F-B219-F3B7-4B2A-F409795D0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F4F5F4-6AE7-164C-0265-474A33B27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91" y="1227129"/>
            <a:ext cx="12198291" cy="304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71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0404E-D4F1-7FF8-EB88-274BBED1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echo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98D35-9F4A-B831-8276-940B86E2D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-apple-system"/>
              </a:rPr>
              <a:t>echo </a:t>
            </a:r>
            <a:r>
              <a:rPr lang="ko-KR" altLang="en-US" b="0" i="0" dirty="0">
                <a:effectLst/>
                <a:latin typeface="-apple-system"/>
              </a:rPr>
              <a:t>명령어는 주어진 인자나 텍스트를 출력하는 데 사용하는 명령어로 이스케이프 문자가 있을 경우 </a:t>
            </a:r>
            <a:r>
              <a:rPr lang="en-US" altLang="ko-KR" b="0" i="0" dirty="0">
                <a:effectLst/>
                <a:latin typeface="-apple-system"/>
              </a:rPr>
              <a:t>"" </a:t>
            </a:r>
            <a:r>
              <a:rPr lang="ko-KR" altLang="en-US" b="0" i="0" dirty="0">
                <a:effectLst/>
                <a:latin typeface="-apple-system"/>
              </a:rPr>
              <a:t>로 인자를 전달한다</a:t>
            </a:r>
            <a:r>
              <a:rPr lang="en-US" altLang="ko-KR" b="0" i="0" dirty="0">
                <a:effectLst/>
                <a:latin typeface="-apple-system"/>
              </a:rPr>
              <a:t>. -n(</a:t>
            </a:r>
            <a:r>
              <a:rPr lang="ko-KR" altLang="en-US" b="0" i="0" dirty="0">
                <a:effectLst/>
                <a:latin typeface="-apple-system"/>
              </a:rPr>
              <a:t>마지막 </a:t>
            </a:r>
            <a:r>
              <a:rPr lang="ko-KR" altLang="en-US" b="0" i="0" dirty="0" err="1">
                <a:effectLst/>
                <a:latin typeface="-apple-system"/>
              </a:rPr>
              <a:t>개행을</a:t>
            </a:r>
            <a:r>
              <a:rPr lang="ko-KR" altLang="en-US" b="0" i="0" dirty="0">
                <a:effectLst/>
                <a:latin typeface="-apple-system"/>
              </a:rPr>
              <a:t> 출력하지 않는다</a:t>
            </a:r>
            <a:r>
              <a:rPr lang="en-US" altLang="ko-KR" b="0" i="0" dirty="0">
                <a:effectLst/>
                <a:latin typeface="-apple-system"/>
              </a:rPr>
              <a:t>) -e(</a:t>
            </a:r>
            <a:r>
              <a:rPr lang="ko-KR" altLang="en-US" b="0" i="0" dirty="0">
                <a:effectLst/>
                <a:latin typeface="-apple-system"/>
              </a:rPr>
              <a:t>이스케이프 문자를 이스케이프 문자로 인식</a:t>
            </a:r>
            <a:r>
              <a:rPr lang="en-US" altLang="ko-KR" b="0" i="0" dirty="0">
                <a:effectLst/>
                <a:latin typeface="-apple-system"/>
              </a:rPr>
              <a:t>) -E(</a:t>
            </a:r>
            <a:r>
              <a:rPr lang="ko-KR" altLang="en-US" b="0" i="0" dirty="0">
                <a:effectLst/>
                <a:latin typeface="-apple-system"/>
              </a:rPr>
              <a:t>이스케이프 문자를 </a:t>
            </a:r>
            <a:r>
              <a:rPr lang="en-US" altLang="ko-KR" b="0" i="0" dirty="0">
                <a:effectLst/>
                <a:latin typeface="-apple-system"/>
              </a:rPr>
              <a:t>""</a:t>
            </a:r>
            <a:r>
              <a:rPr lang="ko-KR" altLang="en-US" b="0" i="0" dirty="0">
                <a:effectLst/>
                <a:latin typeface="-apple-system"/>
              </a:rPr>
              <a:t>로 묶어서 인식</a:t>
            </a:r>
            <a:r>
              <a:rPr lang="en-US" altLang="ko-KR" b="0" i="0" dirty="0">
                <a:effectLst/>
                <a:latin typeface="-apple-system"/>
              </a:rPr>
              <a:t>) -h (</a:t>
            </a:r>
            <a:r>
              <a:rPr lang="ko-KR" altLang="en-US" b="0" i="0" dirty="0">
                <a:effectLst/>
                <a:latin typeface="-apple-system"/>
              </a:rPr>
              <a:t>명령어 사용 메뉴얼</a:t>
            </a:r>
            <a:r>
              <a:rPr lang="en-US" altLang="ko-KR" b="0" i="0" dirty="0">
                <a:effectLst/>
                <a:latin typeface="-apple-system"/>
              </a:rPr>
              <a:t>)</a:t>
            </a:r>
            <a:endParaRPr lang="ko-KR" altLang="en-US" dirty="0"/>
          </a:p>
        </p:txBody>
      </p:sp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id="{3716CD6E-C374-8AB1-1169-DA2844C8A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2" y="4176713"/>
            <a:ext cx="524827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618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26CF7-CB39-66EA-3E75-E1308C7C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AEDAA-3F51-A75E-44EC-68F9A51FC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image">
            <a:extLst>
              <a:ext uri="{FF2B5EF4-FFF2-40B4-BE49-F238E27FC236}">
                <a16:creationId xmlns:a16="http://schemas.microsoft.com/office/drawing/2014/main" id="{A7CB9CF4-6A7B-6008-BCDD-BED9EA23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020" y="2857404"/>
            <a:ext cx="639127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942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5B153-F135-6238-91E2-C5A86FE3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917D92-724A-3F26-FD3E-FDF292A43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image">
            <a:extLst>
              <a:ext uri="{FF2B5EF4-FFF2-40B4-BE49-F238E27FC236}">
                <a16:creationId xmlns:a16="http://schemas.microsoft.com/office/drawing/2014/main" id="{5175183A-2DE5-AFFA-56BF-3833EBA9B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893" y="2428874"/>
            <a:ext cx="7016267" cy="26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10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669DF-BA73-D221-2099-9D408593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A38BF-EC1C-1F4B-DA49-F37BBF630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 descr="image">
            <a:extLst>
              <a:ext uri="{FF2B5EF4-FFF2-40B4-BE49-F238E27FC236}">
                <a16:creationId xmlns:a16="http://schemas.microsoft.com/office/drawing/2014/main" id="{E5430E45-CE1F-19A0-E3D3-F9230CF6B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884" y="2564266"/>
            <a:ext cx="7022790" cy="244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638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E6B0C-97A4-DF66-EBBC-EA13B46D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789E9-DBC7-1377-DDBC-EDAF958D5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2" name="Picture 4" descr="image">
            <a:extLst>
              <a:ext uri="{FF2B5EF4-FFF2-40B4-BE49-F238E27FC236}">
                <a16:creationId xmlns:a16="http://schemas.microsoft.com/office/drawing/2014/main" id="{7168B8E5-C2A8-71DC-2B1E-C8CCF942A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140" y="2618307"/>
            <a:ext cx="7919011" cy="189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625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53F8C-5C3F-DFD3-E544-875B3FE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01A75-ABBA-22E6-D36F-5A050030B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1C82AF-BC0A-C94D-9237-9A652CA2B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29773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15B601-C442-6DBC-41D1-75DBC5D78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493" y="-85206"/>
            <a:ext cx="7731603" cy="657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B36D8-7734-CF81-32C2-7B9E46B9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C2456E-DC75-1920-541E-9CF68646A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effectLst/>
                <a:latin typeface="-apple-system"/>
              </a:rPr>
              <a:t>해당 </a:t>
            </a:r>
            <a:r>
              <a:rPr lang="en-US" altLang="ko-KR" b="0" i="0" dirty="0">
                <a:effectLst/>
                <a:latin typeface="-apple-system"/>
              </a:rPr>
              <a:t>^c </a:t>
            </a:r>
            <a:r>
              <a:rPr lang="ko-KR" altLang="en-US" b="0" i="0" dirty="0">
                <a:effectLst/>
                <a:latin typeface="-apple-system"/>
              </a:rPr>
              <a:t>전까지 입력 받은 문자열을 뒤집어서 출력하는 명령어 </a:t>
            </a:r>
            <a:r>
              <a:rPr lang="en-US" altLang="ko-KR" b="0" i="0" dirty="0">
                <a:effectLst/>
                <a:latin typeface="-apple-system"/>
              </a:rPr>
              <a:t>-h(</a:t>
            </a:r>
            <a:r>
              <a:rPr lang="ko-KR" altLang="en-US" b="0" i="0" dirty="0">
                <a:effectLst/>
                <a:latin typeface="-apple-system"/>
              </a:rPr>
              <a:t>명령어 사용 메뉴얼</a:t>
            </a:r>
            <a:r>
              <a:rPr lang="en-US" altLang="ko-KR" b="0" i="0" dirty="0">
                <a:effectLst/>
                <a:latin typeface="-apple-system"/>
              </a:rPr>
              <a:t>) </a:t>
            </a:r>
            <a:r>
              <a:rPr lang="ko-KR" altLang="en-US" b="0" i="0" dirty="0">
                <a:effectLst/>
                <a:latin typeface="-apple-system"/>
              </a:rPr>
              <a:t>옵션 구현</a:t>
            </a:r>
            <a:endParaRPr lang="en-US" altLang="ko-KR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911E8927-CF65-99F8-0A0B-6A42E02C7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7" y="3076380"/>
            <a:ext cx="52673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69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FA438-C3CF-3F13-61C8-28CD16D4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43566-479E-EC5E-66F5-6D0759924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-apple-system"/>
              </a:rPr>
              <a:t>사용자의 시스템 정보를 출력하는 데 사용되는 명령어 </a:t>
            </a:r>
            <a:r>
              <a:rPr lang="en-US" altLang="ko-KR" b="0" i="0" dirty="0">
                <a:effectLst/>
                <a:latin typeface="-apple-system"/>
              </a:rPr>
              <a:t>-a(</a:t>
            </a:r>
            <a:r>
              <a:rPr lang="ko-KR" altLang="en-US" b="0" i="0" dirty="0">
                <a:effectLst/>
                <a:latin typeface="-apple-system"/>
              </a:rPr>
              <a:t>모든 정보 출력</a:t>
            </a:r>
            <a:r>
              <a:rPr lang="en-US" altLang="ko-KR" b="0" i="0" dirty="0">
                <a:effectLst/>
                <a:latin typeface="-apple-system"/>
              </a:rPr>
              <a:t>) -s(</a:t>
            </a:r>
            <a:r>
              <a:rPr lang="ko-KR" altLang="en-US" b="0" i="0" dirty="0">
                <a:effectLst/>
                <a:latin typeface="-apple-system"/>
              </a:rPr>
              <a:t>커널 이름 출력</a:t>
            </a:r>
            <a:r>
              <a:rPr lang="en-US" altLang="ko-KR" b="0" i="0" dirty="0">
                <a:effectLst/>
                <a:latin typeface="-apple-system"/>
              </a:rPr>
              <a:t>) -n(</a:t>
            </a:r>
            <a:r>
              <a:rPr lang="ko-KR" altLang="en-US" b="0" i="0" dirty="0">
                <a:effectLst/>
                <a:latin typeface="-apple-system"/>
              </a:rPr>
              <a:t>호스트 이름 출력</a:t>
            </a:r>
            <a:r>
              <a:rPr lang="en-US" altLang="ko-KR" b="0" i="0" dirty="0">
                <a:effectLst/>
                <a:latin typeface="-apple-system"/>
              </a:rPr>
              <a:t>) -r(</a:t>
            </a:r>
            <a:r>
              <a:rPr lang="ko-KR" altLang="en-US" b="0" i="0" dirty="0">
                <a:effectLst/>
                <a:latin typeface="-apple-system"/>
              </a:rPr>
              <a:t>커널 릴리스 정보 출력</a:t>
            </a:r>
            <a:r>
              <a:rPr lang="en-US" altLang="ko-KR" b="0" i="0" dirty="0">
                <a:effectLst/>
                <a:latin typeface="-apple-system"/>
              </a:rPr>
              <a:t>) -v(</a:t>
            </a:r>
            <a:r>
              <a:rPr lang="ko-KR" altLang="en-US" b="0" i="0" dirty="0">
                <a:effectLst/>
                <a:latin typeface="-apple-system"/>
              </a:rPr>
              <a:t>커널 버전 출력</a:t>
            </a:r>
            <a:r>
              <a:rPr lang="en-US" altLang="ko-KR" b="0" i="0" dirty="0">
                <a:effectLst/>
                <a:latin typeface="-apple-system"/>
              </a:rPr>
              <a:t>) -m(</a:t>
            </a:r>
            <a:r>
              <a:rPr lang="ko-KR" altLang="en-US" b="0" i="0" dirty="0">
                <a:effectLst/>
                <a:latin typeface="-apple-system"/>
              </a:rPr>
              <a:t>하드웨어 출력</a:t>
            </a:r>
            <a:r>
              <a:rPr lang="en-US" altLang="ko-KR" b="0" i="0" dirty="0">
                <a:effectLst/>
                <a:latin typeface="-apple-system"/>
              </a:rPr>
              <a:t>) -h(</a:t>
            </a:r>
            <a:r>
              <a:rPr lang="ko-KR" altLang="en-US" b="0" i="0" dirty="0">
                <a:effectLst/>
                <a:latin typeface="-apple-system"/>
              </a:rPr>
              <a:t>명령어 사용 메뉴얼</a:t>
            </a:r>
            <a:r>
              <a:rPr lang="en-US" altLang="ko-KR" b="0" i="0" dirty="0">
                <a:effectLst/>
                <a:latin typeface="-apple-system"/>
              </a:rPr>
              <a:t>)</a:t>
            </a:r>
            <a:endParaRPr lang="ko-KR" altLang="en-US" dirty="0"/>
          </a:p>
        </p:txBody>
      </p:sp>
      <p:pic>
        <p:nvPicPr>
          <p:cNvPr id="13314" name="Picture 2" descr="image">
            <a:extLst>
              <a:ext uri="{FF2B5EF4-FFF2-40B4-BE49-F238E27FC236}">
                <a16:creationId xmlns:a16="http://schemas.microsoft.com/office/drawing/2014/main" id="{86FDAB21-10E6-8557-7546-A2581AA91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34" y="3917318"/>
            <a:ext cx="5606627" cy="196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423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FDD65-8A38-91DE-9AE7-D1AC9D2E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94CFA5-AC23-8108-1AF9-6C39BAB0E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340" name="Picture 4" descr="image">
            <a:extLst>
              <a:ext uri="{FF2B5EF4-FFF2-40B4-BE49-F238E27FC236}">
                <a16:creationId xmlns:a16="http://schemas.microsoft.com/office/drawing/2014/main" id="{97BA1B19-65D9-23B3-9949-B7AD6B7D3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368" y="2572042"/>
            <a:ext cx="7417679" cy="192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16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E0D12-D8C9-59CA-C8F7-D86BF1A4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-s</a:t>
            </a:r>
            <a:endParaRPr lang="ko-KR" altLang="en-US" dirty="0"/>
          </a:p>
        </p:txBody>
      </p:sp>
      <p:pic>
        <p:nvPicPr>
          <p:cNvPr id="15362" name="Picture 2" descr="image">
            <a:extLst>
              <a:ext uri="{FF2B5EF4-FFF2-40B4-BE49-F238E27FC236}">
                <a16:creationId xmlns:a16="http://schemas.microsoft.com/office/drawing/2014/main" id="{84F4B51A-A4AB-1184-2D6C-6860FB6C4B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928" y="2257261"/>
            <a:ext cx="7163829" cy="223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566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FB2A7-9F24-4AFA-D3A4-042699E7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4363A-4423-90E4-85A1-5F9BB003A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386" name="Picture 2" descr="image">
            <a:extLst>
              <a:ext uri="{FF2B5EF4-FFF2-40B4-BE49-F238E27FC236}">
                <a16:creationId xmlns:a16="http://schemas.microsoft.com/office/drawing/2014/main" id="{897C49EE-FBB8-BCB3-059C-EF95A0366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2477083"/>
            <a:ext cx="8625552" cy="215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015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99C4A-020F-84C0-2E28-183B5433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FDC56-F4CD-DB89-D9DA-418749C8B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410" name="Picture 2" descr="image">
            <a:extLst>
              <a:ext uri="{FF2B5EF4-FFF2-40B4-BE49-F238E27FC236}">
                <a16:creationId xmlns:a16="http://schemas.microsoft.com/office/drawing/2014/main" id="{C3868E0B-8772-57C5-FAB7-43F5C813A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2395440"/>
            <a:ext cx="9233606" cy="233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308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2BFC5-7F29-5573-779D-87BB6D7A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1E464D-E08A-68DA-4BB1-7E681EF25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8436" name="Picture 4" descr="image">
            <a:extLst>
              <a:ext uri="{FF2B5EF4-FFF2-40B4-BE49-F238E27FC236}">
                <a16:creationId xmlns:a16="http://schemas.microsoft.com/office/drawing/2014/main" id="{A84FCDA3-63DE-4434-4997-F9C82F169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88" y="2792185"/>
            <a:ext cx="7112879" cy="201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72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08919-081B-0FCC-ACA8-AD10D51A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ACD15F-D67F-8556-C973-61FDF983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9458" name="Picture 2" descr="image">
            <a:extLst>
              <a:ext uri="{FF2B5EF4-FFF2-40B4-BE49-F238E27FC236}">
                <a16:creationId xmlns:a16="http://schemas.microsoft.com/office/drawing/2014/main" id="{4AC79611-7BF4-F0C9-0771-E541E1BD2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22" y="2021567"/>
            <a:ext cx="7029741" cy="359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484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D0294-9783-A863-17B2-59F58AF6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6FD0A-B54E-700A-6641-D3A54DD43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D6431F-C78B-E560-1633-24163AF7B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11104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C5418B-E92D-E481-9952-80710BD4E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924" y="1144588"/>
            <a:ext cx="7183047" cy="401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64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FE664-732A-A8D4-1C8C-5491469B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EA910-A73F-1668-9D12-1DB4EC1A7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-apple-system"/>
              </a:rPr>
              <a:t>주어진 파일의 앞 부분을 출력하는 데 사용되는 명령어로 디폴트는 앞 </a:t>
            </a:r>
            <a:r>
              <a:rPr lang="en-US" altLang="ko-KR" b="0" i="0" dirty="0">
                <a:effectLst/>
                <a:latin typeface="-apple-system"/>
              </a:rPr>
              <a:t>10</a:t>
            </a:r>
            <a:r>
              <a:rPr lang="ko-KR" altLang="en-US" b="0" i="0" dirty="0">
                <a:effectLst/>
                <a:latin typeface="-apple-system"/>
              </a:rPr>
              <a:t>개를 출력한다 </a:t>
            </a:r>
            <a:r>
              <a:rPr lang="en-US" altLang="ko-KR" b="0" i="0" dirty="0">
                <a:effectLst/>
                <a:latin typeface="-apple-system"/>
              </a:rPr>
              <a:t>-n(</a:t>
            </a:r>
            <a:r>
              <a:rPr lang="ko-KR" altLang="en-US" b="0" i="0" dirty="0">
                <a:effectLst/>
                <a:latin typeface="-apple-system"/>
              </a:rPr>
              <a:t>입력한 정수 라인만큼 출력</a:t>
            </a:r>
            <a:r>
              <a:rPr lang="en-US" altLang="ko-KR" b="0" i="0" dirty="0">
                <a:effectLst/>
                <a:latin typeface="-apple-system"/>
              </a:rPr>
              <a:t>) -c(</a:t>
            </a:r>
            <a:r>
              <a:rPr lang="ko-KR" altLang="en-US" b="0" i="0" dirty="0">
                <a:effectLst/>
                <a:latin typeface="-apple-system"/>
              </a:rPr>
              <a:t>입력한 정수 바이트만큼 출력</a:t>
            </a:r>
            <a:r>
              <a:rPr lang="en-US" altLang="ko-KR" b="0" i="0" dirty="0">
                <a:effectLst/>
                <a:latin typeface="-apple-system"/>
              </a:rPr>
              <a:t>) -h(</a:t>
            </a:r>
            <a:r>
              <a:rPr lang="ko-KR" altLang="en-US" b="0" i="0" dirty="0">
                <a:effectLst/>
                <a:latin typeface="-apple-system"/>
              </a:rPr>
              <a:t>명령어 사용 메뉴얼</a:t>
            </a:r>
            <a:r>
              <a:rPr lang="en-US" altLang="ko-KR" b="0" i="0" dirty="0">
                <a:effectLst/>
                <a:latin typeface="-apple-system"/>
              </a:rPr>
              <a:t>) </a:t>
            </a:r>
            <a:endParaRPr lang="ko-KR" altLang="en-US" dirty="0"/>
          </a:p>
        </p:txBody>
      </p:sp>
      <p:pic>
        <p:nvPicPr>
          <p:cNvPr id="20486" name="Picture 6" descr="image">
            <a:extLst>
              <a:ext uri="{FF2B5EF4-FFF2-40B4-BE49-F238E27FC236}">
                <a16:creationId xmlns:a16="http://schemas.microsoft.com/office/drawing/2014/main" id="{7106FFA1-7F51-4CE5-6066-1BC8E7CF0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196" y="3277864"/>
            <a:ext cx="76200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76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A571A-D92B-BB0A-BB3D-7D5ED120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309F20-5BC2-A5EA-97DD-F3E133BA3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1506" name="Picture 2" descr="image">
            <a:extLst>
              <a:ext uri="{FF2B5EF4-FFF2-40B4-BE49-F238E27FC236}">
                <a16:creationId xmlns:a16="http://schemas.microsoft.com/office/drawing/2014/main" id="{931339F2-0B33-3AA5-3F35-9FDDAE0EE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2" y="1572419"/>
            <a:ext cx="7648575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71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75CF6-6791-45C8-0E1D-5D0EF430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2BC434-28D2-F69D-2C35-9C5386F57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BBBB16-8891-2A4C-8878-4C77A4DED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02" y="164233"/>
            <a:ext cx="10093395" cy="652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35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FA629-34C7-1002-63EF-15615D7C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8FD3F5-039F-4513-23B8-94D6B3F9A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2530" name="Picture 2" descr="image">
            <a:extLst>
              <a:ext uri="{FF2B5EF4-FFF2-40B4-BE49-F238E27FC236}">
                <a16:creationId xmlns:a16="http://schemas.microsoft.com/office/drawing/2014/main" id="{5F913EEE-CE14-98F1-9B47-1FFD5A40F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857" y="2258979"/>
            <a:ext cx="8085236" cy="291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562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EB8A3-2008-CD20-35F1-31DAB85D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4E9BB8-6117-E658-4B19-26736764D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3554" name="Picture 2" descr="image">
            <a:extLst>
              <a:ext uri="{FF2B5EF4-FFF2-40B4-BE49-F238E27FC236}">
                <a16:creationId xmlns:a16="http://schemas.microsoft.com/office/drawing/2014/main" id="{0E068892-478A-8E73-5422-1BB209193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57" y="2525308"/>
            <a:ext cx="10128537" cy="214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22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67574-50E2-C646-043D-1F3D45A5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887B67-0550-9828-044F-CC4D63F0C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7D8A30-FDCA-2707-4E2A-5955909DF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7" y="0"/>
            <a:ext cx="8113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24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1595F-F61E-6FDB-30E0-8B1BCAAB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3D42F7-A0EA-2421-31FF-374547DAF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EDFFE3-901A-F8F5-293B-2245A7DB6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0" y="91182"/>
            <a:ext cx="11212490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85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9E5FD-A6E7-B12E-A6ED-6D3266FD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F44E3-C387-8673-2AAD-DF2072908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9338B0-84DB-F7B6-7EB0-403BD4DD6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045" y="0"/>
            <a:ext cx="6061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71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CFC9F-0251-B19A-8FFC-85DF307D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tail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D0D51-5DCE-14A4-250E-7FA79A2A0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-apple-system"/>
              </a:rPr>
              <a:t>tail </a:t>
            </a:r>
            <a:r>
              <a:rPr lang="ko-KR" altLang="en-US" b="0" i="0" dirty="0">
                <a:effectLst/>
                <a:latin typeface="-apple-system"/>
              </a:rPr>
              <a:t>명령어 </a:t>
            </a:r>
            <a:r>
              <a:rPr lang="en-US" altLang="ko-KR" b="0" i="0" dirty="0">
                <a:effectLst/>
                <a:latin typeface="-apple-system"/>
              </a:rPr>
              <a:t>/ </a:t>
            </a:r>
            <a:r>
              <a:rPr lang="ko-KR" altLang="en-US" b="0" i="0" dirty="0">
                <a:effectLst/>
                <a:latin typeface="-apple-system"/>
              </a:rPr>
              <a:t>주어진 파일의 뒤 부분을 출력하는 데 사용되는 명령어로 디폴트는 뒤에 라인 </a:t>
            </a:r>
            <a:r>
              <a:rPr lang="en-US" altLang="ko-KR" b="0" i="0" dirty="0">
                <a:effectLst/>
                <a:latin typeface="-apple-system"/>
              </a:rPr>
              <a:t>10</a:t>
            </a:r>
            <a:r>
              <a:rPr lang="ko-KR" altLang="en-US" b="0" i="0" dirty="0">
                <a:effectLst/>
                <a:latin typeface="-apple-system"/>
              </a:rPr>
              <a:t>개를 출력한다 </a:t>
            </a:r>
            <a:r>
              <a:rPr lang="en-US" altLang="ko-KR" b="0" i="0" dirty="0">
                <a:effectLst/>
                <a:latin typeface="-apple-system"/>
              </a:rPr>
              <a:t>-n(</a:t>
            </a:r>
            <a:r>
              <a:rPr lang="ko-KR" altLang="en-US" b="0" i="0" dirty="0">
                <a:effectLst/>
                <a:latin typeface="-apple-system"/>
              </a:rPr>
              <a:t>입력한 정수 라인만큼 출력</a:t>
            </a:r>
            <a:r>
              <a:rPr lang="en-US" altLang="ko-KR" b="0" i="0" dirty="0">
                <a:effectLst/>
                <a:latin typeface="-apple-system"/>
              </a:rPr>
              <a:t>) -c(</a:t>
            </a:r>
            <a:r>
              <a:rPr lang="ko-KR" altLang="en-US" b="0" i="0" dirty="0">
                <a:effectLst/>
                <a:latin typeface="-apple-system"/>
              </a:rPr>
              <a:t>입력한 정수 바이트만큼 출력</a:t>
            </a:r>
            <a:r>
              <a:rPr lang="en-US" altLang="ko-KR" b="0" i="0" dirty="0">
                <a:effectLst/>
                <a:latin typeface="-apple-system"/>
              </a:rPr>
              <a:t>) -q(</a:t>
            </a:r>
            <a:r>
              <a:rPr lang="ko-KR" altLang="en-US" b="0" i="0" dirty="0">
                <a:effectLst/>
                <a:latin typeface="-apple-system"/>
              </a:rPr>
              <a:t>파일 이름을 출력하지 않는다</a:t>
            </a:r>
            <a:r>
              <a:rPr lang="en-US" altLang="ko-KR" b="0" i="0" dirty="0">
                <a:effectLst/>
                <a:latin typeface="-apple-system"/>
              </a:rPr>
              <a:t>) -v(</a:t>
            </a:r>
            <a:r>
              <a:rPr lang="ko-KR" altLang="en-US" b="0" i="0" dirty="0">
                <a:effectLst/>
                <a:latin typeface="-apple-system"/>
              </a:rPr>
              <a:t>파일 이름을 출력한다</a:t>
            </a:r>
            <a:r>
              <a:rPr lang="en-US" altLang="ko-KR" b="0" i="0" dirty="0">
                <a:effectLst/>
                <a:latin typeface="-apple-system"/>
              </a:rPr>
              <a:t>)</a:t>
            </a:r>
            <a:endParaRPr lang="ko-KR" altLang="en-US" dirty="0"/>
          </a:p>
        </p:txBody>
      </p:sp>
      <p:pic>
        <p:nvPicPr>
          <p:cNvPr id="24578" name="Picture 2" descr="image">
            <a:extLst>
              <a:ext uri="{FF2B5EF4-FFF2-40B4-BE49-F238E27FC236}">
                <a16:creationId xmlns:a16="http://schemas.microsoft.com/office/drawing/2014/main" id="{1F0BF208-3ACF-6028-21F5-AFE75F05C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273" y="3724977"/>
            <a:ext cx="6425195" cy="258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56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8EFED-B3CB-EC1A-474A-95260858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25221-BE56-3511-5C79-5681D988D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5602" name="Picture 2" descr="image">
            <a:extLst>
              <a:ext uri="{FF2B5EF4-FFF2-40B4-BE49-F238E27FC236}">
                <a16:creationId xmlns:a16="http://schemas.microsoft.com/office/drawing/2014/main" id="{CDB4EBE8-4A4C-9667-9E64-805D03873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048" y="1825625"/>
            <a:ext cx="6043904" cy="424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309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4FCA8-1B21-9B04-B566-AA79CB8F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7F2D4-1787-CEC3-4B69-590607A96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6626" name="Picture 2" descr="image">
            <a:extLst>
              <a:ext uri="{FF2B5EF4-FFF2-40B4-BE49-F238E27FC236}">
                <a16:creationId xmlns:a16="http://schemas.microsoft.com/office/drawing/2014/main" id="{888024A7-7566-40BC-EB4A-F4FAA42FB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42" y="2563295"/>
            <a:ext cx="8596891" cy="215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1189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A3306-36D3-DFE8-4891-8AB6331E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-q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A3DCEE-878E-F000-3443-AD1388672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7650" name="Picture 2" descr="image">
            <a:extLst>
              <a:ext uri="{FF2B5EF4-FFF2-40B4-BE49-F238E27FC236}">
                <a16:creationId xmlns:a16="http://schemas.microsoft.com/office/drawing/2014/main" id="{EEE7A63A-07FC-DF26-E478-6ED54060D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018" y="2614612"/>
            <a:ext cx="6702984" cy="216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576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4C261-049C-2D35-69F4-5515D5D1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-v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C883A-09B9-0E4F-742C-EFC3B7416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8674" name="Picture 2" descr="image">
            <a:extLst>
              <a:ext uri="{FF2B5EF4-FFF2-40B4-BE49-F238E27FC236}">
                <a16:creationId xmlns:a16="http://schemas.microsoft.com/office/drawing/2014/main" id="{326B36EA-FAC6-4240-2907-588A8679D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568" y="2425668"/>
            <a:ext cx="8517799" cy="304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07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6BAFE-60CB-523A-E4DA-916CBC7A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DFCC90-62DD-E62B-013D-AD6422AF9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-apple-system"/>
              </a:rPr>
              <a:t> </a:t>
            </a:r>
            <a:r>
              <a:rPr lang="en-US" altLang="ko-KR" b="0" i="0" dirty="0">
                <a:effectLst/>
                <a:latin typeface="-apple-system"/>
              </a:rPr>
              <a:t>yes </a:t>
            </a:r>
            <a:r>
              <a:rPr lang="ko-KR" altLang="en-US" b="0" i="0" dirty="0">
                <a:effectLst/>
                <a:latin typeface="-apple-system"/>
              </a:rPr>
              <a:t>만 올 경우 </a:t>
            </a:r>
            <a:r>
              <a:rPr lang="en-US" altLang="ko-KR" b="0" i="0" dirty="0">
                <a:effectLst/>
                <a:latin typeface="-apple-system"/>
              </a:rPr>
              <a:t>y</a:t>
            </a:r>
            <a:r>
              <a:rPr lang="ko-KR" altLang="en-US" b="0" i="0" dirty="0">
                <a:effectLst/>
                <a:latin typeface="-apple-system"/>
              </a:rPr>
              <a:t>를 </a:t>
            </a:r>
            <a:r>
              <a:rPr lang="en-US" altLang="ko-KR" b="0" i="0" dirty="0">
                <a:effectLst/>
                <a:latin typeface="-apple-system"/>
              </a:rPr>
              <a:t>^c </a:t>
            </a:r>
            <a:r>
              <a:rPr lang="ko-KR" altLang="en-US" b="0" i="0" dirty="0">
                <a:effectLst/>
                <a:latin typeface="-apple-system"/>
              </a:rPr>
              <a:t>전까지 무한으로 출력</a:t>
            </a:r>
            <a:r>
              <a:rPr lang="en-US" altLang="ko-KR" b="0" i="0" dirty="0">
                <a:effectLst/>
                <a:latin typeface="-apple-system"/>
              </a:rPr>
              <a:t>, yes </a:t>
            </a:r>
            <a:r>
              <a:rPr lang="ko-KR" altLang="en-US" b="0" i="0" dirty="0">
                <a:effectLst/>
                <a:latin typeface="-apple-system"/>
              </a:rPr>
              <a:t>뒤에 다른 문자열이 올 경우 해당 문자열을 </a:t>
            </a:r>
            <a:r>
              <a:rPr lang="en-US" altLang="ko-KR" b="0" i="0" dirty="0">
                <a:effectLst/>
                <a:latin typeface="-apple-system"/>
              </a:rPr>
              <a:t>^c </a:t>
            </a:r>
            <a:r>
              <a:rPr lang="ko-KR" altLang="en-US" b="0" i="0" dirty="0">
                <a:effectLst/>
                <a:latin typeface="-apple-system"/>
              </a:rPr>
              <a:t>전까지 무한으로 출력</a:t>
            </a:r>
            <a:r>
              <a:rPr lang="en-US" altLang="ko-KR" b="0" i="0" dirty="0">
                <a:effectLst/>
                <a:latin typeface="-apple-system"/>
              </a:rPr>
              <a:t>, -h </a:t>
            </a:r>
            <a:r>
              <a:rPr lang="ko-KR" altLang="en-US" b="0" i="0" dirty="0">
                <a:effectLst/>
                <a:latin typeface="-apple-system"/>
              </a:rPr>
              <a:t>옵션</a:t>
            </a:r>
            <a:endParaRPr lang="en-US" altLang="ko-KR" b="0" i="0" dirty="0">
              <a:effectLst/>
              <a:latin typeface="-apple-system"/>
            </a:endParaRPr>
          </a:p>
          <a:p>
            <a:endParaRPr lang="en-US" altLang="ko-KR" dirty="0">
              <a:latin typeface="-apple-system"/>
            </a:endParaRPr>
          </a:p>
          <a:p>
            <a:endParaRPr lang="ko-KR" altLang="en-US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36D513C7-05FC-8C7F-FAA9-5D20CCA28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29436"/>
            <a:ext cx="5595899" cy="293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C84D4762-7878-3A2C-E256-650172A99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634" y="3029436"/>
            <a:ext cx="5358558" cy="283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">
            <a:extLst>
              <a:ext uri="{FF2B5EF4-FFF2-40B4-BE49-F238E27FC236}">
                <a16:creationId xmlns:a16="http://schemas.microsoft.com/office/drawing/2014/main" id="{6F7290D4-E315-A299-21D0-2E7BE2D12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609" y="5962261"/>
            <a:ext cx="5734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418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0FD29-02BF-FAB7-E337-BA2472E9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12A947-85D3-8A3A-7430-337E17757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9698" name="Picture 2" descr="image">
            <a:extLst>
              <a:ext uri="{FF2B5EF4-FFF2-40B4-BE49-F238E27FC236}">
                <a16:creationId xmlns:a16="http://schemas.microsoft.com/office/drawing/2014/main" id="{16798576-1346-DCAD-EB19-D44F098D4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02" y="2551224"/>
            <a:ext cx="11979061" cy="175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779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FB20F-C0C4-297E-4B14-C039E0EE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6F58C3-BB2C-ACBE-08EA-390195518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837F9F-8048-5C32-A083-54943BCBE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423" y="0"/>
            <a:ext cx="7713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14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29F4D-752F-3EE5-B400-AC4062DE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DDB38-3500-121B-3454-2E1F42535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B38965-F5FC-BB95-ECB2-442A97D6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995" y="37626"/>
            <a:ext cx="6516009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898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034C7-82CD-0FEE-468C-464FA505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B61422-4EE1-096B-049D-7F94CBFA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A4E917-1716-F311-2D4E-AE7F4C5FC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810" y="137653"/>
            <a:ext cx="7192379" cy="65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17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AAE71-FA0F-36D1-B972-146157DF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E287-A9B4-35DA-78B1-25A71CDE0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5E8EF2-3346-B58E-9B34-201C2D516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487" y="0"/>
            <a:ext cx="54830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054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6BB52-2EF2-012A-18D8-15628F0A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36B613-7FE7-7582-DA38-45F9B9BD0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Chat </a:t>
            </a:r>
            <a:r>
              <a:rPr lang="en-US" altLang="ko-KR" dirty="0" err="1"/>
              <a:t>Gpt</a:t>
            </a:r>
            <a:endParaRPr lang="en-US" altLang="ko-KR" dirty="0"/>
          </a:p>
          <a:p>
            <a:r>
              <a:rPr lang="en-US" altLang="ko-KR" dirty="0"/>
              <a:t>https://velog.io/@sosimina/%EC%95%8C%EC%95%84%EB%91%90%EB%A9%B4-%EC%A0%88%EB%8C%80-%EC%86%90%ED%95%B4%EB%B3%B4%EC%A7%80-%EC%95%8A%EB%8A%94-%EB%A6%AC%EB%88%85%EC%8A%A4-%EB%AA%85%EB%A0%B9%EC%96%B4-50%EA%B0%80%EC%A7%80-7m4a0if8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39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1547B-AEDD-E279-97D2-EB28CA52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DE8A58-88F4-D106-F1F8-35B2CBF3E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AE4388-EBC0-F8D4-F1FC-A8801912E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717" y="365125"/>
            <a:ext cx="8783276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6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E6B12-0FD1-531D-6747-7604194C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pwd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2F8491-73FF-072B-490A-24150A886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작업 중인 디렉토리 경로를 출력</a:t>
            </a:r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6AC59818-20CC-DD9F-C5F1-FD6DB6D5C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83" y="2968301"/>
            <a:ext cx="92964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64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56352-38E4-7A25-196B-78120123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330AD-2660-E440-C1AB-BB4A85C91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8351D2-33F7-BAB3-D63E-FB2F09ABB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31" y="1101051"/>
            <a:ext cx="8953747" cy="387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90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31436-CB2D-7E4D-23AA-CA0127D64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mkdir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BDB58E-77C8-71AC-14B8-BBBCD7E7D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-apple-system"/>
              </a:rPr>
              <a:t>디렉토리를 생성하는 명령어</a:t>
            </a:r>
            <a:r>
              <a:rPr lang="en-US" altLang="ko-KR" b="0" i="0" dirty="0">
                <a:effectLst/>
                <a:latin typeface="-apple-system"/>
              </a:rPr>
              <a:t>, -m(</a:t>
            </a:r>
            <a:r>
              <a:rPr lang="ko-KR" altLang="en-US" b="0" i="0" dirty="0">
                <a:effectLst/>
                <a:latin typeface="-apple-system"/>
              </a:rPr>
              <a:t>폴더에 권한 부여 옵션</a:t>
            </a:r>
            <a:r>
              <a:rPr lang="en-US" altLang="ko-KR" b="0" i="0" dirty="0">
                <a:effectLst/>
                <a:latin typeface="-apple-system"/>
              </a:rPr>
              <a:t>) </a:t>
            </a:r>
            <a:r>
              <a:rPr lang="ko-KR" altLang="en-US" b="0" i="0" dirty="0">
                <a:effectLst/>
                <a:latin typeface="-apple-system"/>
              </a:rPr>
              <a:t>디폴</a:t>
            </a:r>
            <a:r>
              <a:rPr lang="ko-KR" altLang="en-US" dirty="0">
                <a:latin typeface="-apple-system"/>
              </a:rPr>
              <a:t>트 권한은</a:t>
            </a:r>
            <a:r>
              <a:rPr lang="ko-KR" altLang="en-US" b="0" i="0" dirty="0">
                <a:effectLst/>
                <a:latin typeface="-apple-system"/>
              </a:rPr>
              <a:t> </a:t>
            </a:r>
            <a:r>
              <a:rPr lang="en-US" altLang="ko-KR" b="0" i="0" dirty="0">
                <a:effectLst/>
                <a:latin typeface="-apple-system"/>
              </a:rPr>
              <a:t>777 </a:t>
            </a:r>
            <a:r>
              <a:rPr lang="ko-KR" altLang="en-US" b="0" i="0" dirty="0">
                <a:effectLst/>
                <a:latin typeface="-apple-system"/>
              </a:rPr>
              <a:t>구현</a:t>
            </a:r>
            <a:endParaRPr lang="ko-KR" altLang="en-US" dirty="0"/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ADEC1482-3858-048E-F393-58FAE4883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78" y="2835632"/>
            <a:ext cx="68865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">
            <a:extLst>
              <a:ext uri="{FF2B5EF4-FFF2-40B4-BE49-F238E27FC236}">
                <a16:creationId xmlns:a16="http://schemas.microsoft.com/office/drawing/2014/main" id="{0F301A58-A030-CA67-7B59-A91DAD4CC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66" y="4409719"/>
            <a:ext cx="5957774" cy="19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42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FD851-A9C0-628A-3D2D-B7466B25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B07CC-4536-A945-9382-277A8A1E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30D0BA-0640-E264-A2DC-73FDB1FDB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23" y="109074"/>
            <a:ext cx="11669754" cy="663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7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6D2DE72A5AFCD45AEC1EED5A12270A9" ma:contentTypeVersion="2" ma:contentTypeDescription="새 문서를 만듭니다." ma:contentTypeScope="" ma:versionID="66baeb2b820c5e05d6197bf4de3c2c65">
  <xsd:schema xmlns:xsd="http://www.w3.org/2001/XMLSchema" xmlns:xs="http://www.w3.org/2001/XMLSchema" xmlns:p="http://schemas.microsoft.com/office/2006/metadata/properties" xmlns:ns3="e846a789-2eaf-4f5f-b886-ceb5df82f230" targetNamespace="http://schemas.microsoft.com/office/2006/metadata/properties" ma:root="true" ma:fieldsID="7878a926b5d09c4f313204083cd842c6" ns3:_="">
    <xsd:import namespace="e846a789-2eaf-4f5f-b886-ceb5df82f2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46a789-2eaf-4f5f-b886-ceb5df82f2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502922-C115-4A62-9EFB-391C092AE6C8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e846a789-2eaf-4f5f-b886-ceb5df82f230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74EC5E8-026A-425C-A6F0-C78463B831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46a789-2eaf-4f5f-b886-ceb5df82f2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4282F2-658F-48AD-AAC9-6C964CBD08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441</Words>
  <Application>Microsoft Office PowerPoint</Application>
  <PresentationFormat>와이드스크린</PresentationFormat>
  <Paragraphs>44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9" baseType="lpstr">
      <vt:lpstr>-apple-system</vt:lpstr>
      <vt:lpstr>맑은 고딕</vt:lpstr>
      <vt:lpstr>Arial</vt:lpstr>
      <vt:lpstr>Office 테마</vt:lpstr>
      <vt:lpstr>시스템 프로그래밍 기말 프로젝트</vt:lpstr>
      <vt:lpstr>rev</vt:lpstr>
      <vt:lpstr>PowerPoint 프레젠테이션</vt:lpstr>
      <vt:lpstr>yes</vt:lpstr>
      <vt:lpstr>PowerPoint 프레젠테이션</vt:lpstr>
      <vt:lpstr>pwd</vt:lpstr>
      <vt:lpstr>PowerPoint 프레젠테이션</vt:lpstr>
      <vt:lpstr>mkdir</vt:lpstr>
      <vt:lpstr>PowerPoint 프레젠테이션</vt:lpstr>
      <vt:lpstr>rmdir</vt:lpstr>
      <vt:lpstr>PowerPoint 프레젠테이션</vt:lpstr>
      <vt:lpstr>clear</vt:lpstr>
      <vt:lpstr>PowerPoint 프레젠테이션</vt:lpstr>
      <vt:lpstr>echo</vt:lpstr>
      <vt:lpstr>-n</vt:lpstr>
      <vt:lpstr>-e</vt:lpstr>
      <vt:lpstr>-E</vt:lpstr>
      <vt:lpstr>-h</vt:lpstr>
      <vt:lpstr>PowerPoint 프레젠테이션</vt:lpstr>
      <vt:lpstr>uname</vt:lpstr>
      <vt:lpstr>-a</vt:lpstr>
      <vt:lpstr>-s</vt:lpstr>
      <vt:lpstr>-n</vt:lpstr>
      <vt:lpstr>-r</vt:lpstr>
      <vt:lpstr>-m</vt:lpstr>
      <vt:lpstr>-h</vt:lpstr>
      <vt:lpstr>PowerPoint 프레젠테이션</vt:lpstr>
      <vt:lpstr>head</vt:lpstr>
      <vt:lpstr>-n</vt:lpstr>
      <vt:lpstr>-c</vt:lpstr>
      <vt:lpstr>-h</vt:lpstr>
      <vt:lpstr>PowerPoint 프레젠테이션</vt:lpstr>
      <vt:lpstr>PowerPoint 프레젠테이션</vt:lpstr>
      <vt:lpstr>PowerPoint 프레젠테이션</vt:lpstr>
      <vt:lpstr>tail</vt:lpstr>
      <vt:lpstr>-n</vt:lpstr>
      <vt:lpstr>-c</vt:lpstr>
      <vt:lpstr>-q</vt:lpstr>
      <vt:lpstr>-v</vt:lpstr>
      <vt:lpstr>-h</vt:lpstr>
      <vt:lpstr>PowerPoint 프레젠테이션</vt:lpstr>
      <vt:lpstr>PowerPoint 프레젠테이션</vt:lpstr>
      <vt:lpstr>PowerPoint 프레젠테이션</vt:lpstr>
      <vt:lpstr>PowerPoint 프레젠테이션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프로그래밍 기말 프로젝트</dc:title>
  <dc:creator>ParkSangWon</dc:creator>
  <cp:lastModifiedBy>ParkSangWon</cp:lastModifiedBy>
  <cp:revision>2</cp:revision>
  <dcterms:created xsi:type="dcterms:W3CDTF">2023-06-11T08:06:47Z</dcterms:created>
  <dcterms:modified xsi:type="dcterms:W3CDTF">2023-06-11T08:35:13Z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0x01010056D2DE72A5AFCD45AEC1EED5A12270A9</vt:lpwstr>
  </property>
</Properties>
</file>