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49" r:id="rId2"/>
    <p:sldMasterId id="2147483750" r:id="rId3"/>
  </p:sldMasterIdLst>
  <p:notesMasterIdLst>
    <p:notesMasterId r:id="rId15"/>
  </p:notesMasterIdLst>
  <p:sldIdLst>
    <p:sldId id="401" r:id="rId4"/>
    <p:sldId id="414" r:id="rId5"/>
    <p:sldId id="429" r:id="rId6"/>
    <p:sldId id="431" r:id="rId7"/>
    <p:sldId id="432" r:id="rId8"/>
    <p:sldId id="424" r:id="rId9"/>
    <p:sldId id="425" r:id="rId10"/>
    <p:sldId id="427" r:id="rId11"/>
    <p:sldId id="413" r:id="rId12"/>
    <p:sldId id="415" r:id="rId13"/>
    <p:sldId id="4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B658-0916-624E-B582-88C733FDF8FA}">
          <p14:sldIdLst>
            <p14:sldId id="401"/>
            <p14:sldId id="414"/>
            <p14:sldId id="429"/>
            <p14:sldId id="431"/>
            <p14:sldId id="432"/>
            <p14:sldId id="424"/>
            <p14:sldId id="425"/>
            <p14:sldId id="427"/>
            <p14:sldId id="413"/>
            <p14:sldId id="415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132" y="1572"/>
      </p:cViewPr>
      <p:guideLst>
        <p:guide orient="horz" pos="2181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838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2E682-E169-4F4F-B94A-0B5CC69114A9}"/>
              </a:ext>
            </a:extLst>
          </p:cNvPr>
          <p:cNvSpPr txBox="1"/>
          <p:nvPr/>
        </p:nvSpPr>
        <p:spPr>
          <a:xfrm>
            <a:off x="534130" y="4607422"/>
            <a:ext cx="5019074" cy="43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이원재</a:t>
            </a:r>
            <a:endParaRPr lang="ko-KR" alt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D10FAF-294D-9240-B4B5-747363E2B8CE}"/>
              </a:ext>
            </a:extLst>
          </p:cNvPr>
          <p:cNvSpPr txBox="1"/>
          <p:nvPr/>
        </p:nvSpPr>
        <p:spPr>
          <a:xfrm>
            <a:off x="489098" y="3351259"/>
            <a:ext cx="5019074" cy="713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왕초보도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따라하는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기본 개념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&amp;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실습</a:t>
            </a:r>
            <a:endParaRPr lang="ko-KR" altLang="en-US" sz="2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098" y="5099472"/>
            <a:ext cx="2498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https://git-scm.com/downloads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9098" y="5459810"/>
            <a:ext cx="5186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https://www.jetbrains.com/ko-kr/idea/download/#section=windows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3256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931" y="4388630"/>
            <a:ext cx="6748462" cy="3819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04308" y="1308735"/>
            <a:ext cx="1396092" cy="27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나이스 - 뽐뿌:짤방갤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71" y="816429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79662" y="3081636"/>
            <a:ext cx="3394767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이원재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1026" name="Picture 2" descr="https://t1.daumcdn.net/cfile/tistory/99AF97395AA61E4C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9" y="2490346"/>
            <a:ext cx="3810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92" y="2378862"/>
            <a:ext cx="2327203" cy="232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8262003" y="3286010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rgbClr val="222426"/>
                </a:solidFill>
                <a:latin typeface="-apple-system"/>
              </a:rPr>
              <a:t>분산형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관리 시스템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70" y="2524392"/>
            <a:ext cx="191479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308735"/>
            <a:ext cx="10297962" cy="17242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3886264"/>
            <a:ext cx="1006933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1-1.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왜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 필요할까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7337" y="1498365"/>
            <a:ext cx="5365316" cy="4184047"/>
            <a:chOff x="323215" y="1523734"/>
            <a:chExt cx="7010502" cy="513679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15" y="1523734"/>
              <a:ext cx="7010502" cy="247502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215" y="4060987"/>
              <a:ext cx="7010502" cy="259954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884" y="430211"/>
            <a:ext cx="5500343" cy="61630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7337" y="1405288"/>
            <a:ext cx="5365316" cy="4277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9883" y="346591"/>
            <a:ext cx="5500343" cy="624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215" y="937030"/>
            <a:ext cx="5759416" cy="5560333"/>
            <a:chOff x="718387" y="-372006"/>
            <a:chExt cx="5008645" cy="49577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87" y="-372006"/>
              <a:ext cx="5008645" cy="354021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387" y="3251334"/>
              <a:ext cx="5008645" cy="1334453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63" y="376475"/>
            <a:ext cx="5380762" cy="254578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349463" y="3143875"/>
            <a:ext cx="5380762" cy="3527243"/>
            <a:chOff x="6349463" y="3160943"/>
            <a:chExt cx="5380762" cy="35272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9463" y="3160943"/>
              <a:ext cx="5380762" cy="233801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9463" y="5432835"/>
              <a:ext cx="5380762" cy="1255351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323215" y="815861"/>
            <a:ext cx="5759416" cy="577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35794" y="376475"/>
            <a:ext cx="5474404" cy="2453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9463" y="3143874"/>
            <a:ext cx="5380762" cy="3527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1-1.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왜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 필요할까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re Stellar Developers | Dedicated Stellar Blockchain 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3699183"/>
            <a:ext cx="3774652" cy="2125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1-2.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을 사용하기 전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4" y="1013773"/>
            <a:ext cx="5422455" cy="4608094"/>
          </a:xfrm>
          <a:prstGeom prst="rect">
            <a:avLst/>
          </a:prstGeom>
        </p:spPr>
      </p:pic>
      <p:pic>
        <p:nvPicPr>
          <p:cNvPr id="2052" name="Picture 4" descr="Co-Development | Active Learning Sol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722630"/>
            <a:ext cx="3769534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nd Emails From an Excel Spreadsheet Using VBA Scripts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" y="2216086"/>
            <a:ext cx="5032258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7" y="430212"/>
            <a:ext cx="5894555" cy="6087879"/>
          </a:xfrm>
          <a:prstGeom prst="rect">
            <a:avLst/>
          </a:prstGeom>
        </p:spPr>
      </p:pic>
      <p:pic>
        <p:nvPicPr>
          <p:cNvPr id="3078" name="Picture 6" descr="웹툰 짤 네 번째! 대학일기 짤~+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4" y="2074938"/>
            <a:ext cx="1817158" cy="2798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785" y="1955840"/>
            <a:ext cx="5834317" cy="3036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1-1.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smtClean="0">
                <a:cs typeface="Arial" pitchFamily="34" charset="0"/>
              </a:rPr>
              <a:t>Without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37795"/>
            <a:ext cx="7522845" cy="584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cs typeface="Arial" pitchFamily="34" charset="0"/>
              </a:rPr>
              <a:t>1-1.</a:t>
            </a:r>
            <a:r>
              <a:rPr lang="ko-KR" altLang="en-US" sz="3200" dirty="0" smtClean="0">
                <a:cs typeface="Arial" pitchFamily="34" charset="0"/>
              </a:rPr>
              <a:t> </a:t>
            </a:r>
            <a:r>
              <a:rPr lang="en-US" altLang="ko-KR" sz="2800" dirty="0" smtClean="0">
                <a:cs typeface="Arial" pitchFamily="34" charset="0"/>
              </a:rPr>
              <a:t>Without </a:t>
            </a:r>
            <a:r>
              <a:rPr lang="en-US" altLang="ko-KR" sz="2800" dirty="0" err="1" smtClean="0">
                <a:cs typeface="Arial" pitchFamily="34" charset="0"/>
              </a:rPr>
              <a:t>Git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4616083" y="1752089"/>
            <a:ext cx="30263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 smtClean="0">
                <a:cs typeface="Arial" pitchFamily="34" charset="0"/>
              </a:rPr>
              <a:t>여러명이서</a:t>
            </a:r>
            <a:r>
              <a:rPr lang="ko-KR" altLang="en-US" sz="2400" dirty="0" smtClean="0">
                <a:cs typeface="Arial" pitchFamily="34" charset="0"/>
              </a:rPr>
              <a:t> </a:t>
            </a:r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5395" y="4903816"/>
            <a:ext cx="772477" cy="32357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 rot="5400000">
            <a:off x="1653652" y="4820507"/>
            <a:ext cx="414779" cy="49019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GitHub - topleft/git-tree: Git Repository Visualization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0"/>
            <a:ext cx="93772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62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-apple-system</vt:lpstr>
      <vt:lpstr>Arial Unicode MS</vt:lpstr>
      <vt:lpstr>Avenir Next LT Pro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dnjswo0926@gmail.com</dc:creator>
  <cp:lastModifiedBy>Wonjae Lee</cp:lastModifiedBy>
  <cp:revision>29</cp:revision>
  <dcterms:created xsi:type="dcterms:W3CDTF">2020-11-01T08:53:25Z</dcterms:created>
  <dcterms:modified xsi:type="dcterms:W3CDTF">2021-08-13T14:25:04Z</dcterms:modified>
</cp:coreProperties>
</file>