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749" r:id="rId2"/>
    <p:sldMasterId id="2147483750" r:id="rId3"/>
  </p:sldMasterIdLst>
  <p:notesMasterIdLst>
    <p:notesMasterId r:id="rId21"/>
  </p:notesMasterIdLst>
  <p:sldIdLst>
    <p:sldId id="401" r:id="rId4"/>
    <p:sldId id="414" r:id="rId5"/>
    <p:sldId id="429" r:id="rId6"/>
    <p:sldId id="431" r:id="rId7"/>
    <p:sldId id="432" r:id="rId8"/>
    <p:sldId id="434" r:id="rId9"/>
    <p:sldId id="424" r:id="rId10"/>
    <p:sldId id="425" r:id="rId11"/>
    <p:sldId id="435" r:id="rId12"/>
    <p:sldId id="427" r:id="rId13"/>
    <p:sldId id="436" r:id="rId14"/>
    <p:sldId id="437" r:id="rId15"/>
    <p:sldId id="438" r:id="rId16"/>
    <p:sldId id="439" r:id="rId17"/>
    <p:sldId id="440" r:id="rId18"/>
    <p:sldId id="441" r:id="rId19"/>
    <p:sldId id="42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526B658-0916-624E-B582-88C733FDF8FA}">
          <p14:sldIdLst>
            <p14:sldId id="401"/>
            <p14:sldId id="414"/>
            <p14:sldId id="429"/>
            <p14:sldId id="431"/>
            <p14:sldId id="432"/>
            <p14:sldId id="434"/>
            <p14:sldId id="424"/>
            <p14:sldId id="425"/>
            <p14:sldId id="435"/>
            <p14:sldId id="427"/>
            <p14:sldId id="436"/>
            <p14:sldId id="437"/>
            <p14:sldId id="438"/>
            <p14:sldId id="439"/>
            <p14:sldId id="440"/>
            <p14:sldId id="441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1" userDrawn="1">
          <p15:clr>
            <a:srgbClr val="A4A3A4"/>
          </p15:clr>
        </p15:guide>
        <p15:guide id="2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01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6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1132" y="1572"/>
      </p:cViewPr>
      <p:guideLst>
        <p:guide orient="horz" pos="2181"/>
        <p:guide pos="3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AE3FC47-AAEA-4D74-909D-E7D4B7D9FC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7977685" cy="6858000"/>
          </a:xfrm>
          <a:custGeom>
            <a:avLst/>
            <a:gdLst>
              <a:gd name="connsiteX0" fmla="*/ 0 w 7977685"/>
              <a:gd name="connsiteY0" fmla="*/ 0 h 6858000"/>
              <a:gd name="connsiteX1" fmla="*/ 4805860 w 7977685"/>
              <a:gd name="connsiteY1" fmla="*/ 0 h 6858000"/>
              <a:gd name="connsiteX2" fmla="*/ 7977685 w 7977685"/>
              <a:gd name="connsiteY2" fmla="*/ 6858000 h 6858000"/>
              <a:gd name="connsiteX3" fmla="*/ 1019175 w 7977685"/>
              <a:gd name="connsiteY3" fmla="*/ 6858000 h 6858000"/>
              <a:gd name="connsiteX4" fmla="*/ 0 w 7977685"/>
              <a:gd name="connsiteY4" fmla="*/ 465437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685" h="6858000">
                <a:moveTo>
                  <a:pt x="0" y="0"/>
                </a:moveTo>
                <a:lnTo>
                  <a:pt x="4805860" y="0"/>
                </a:lnTo>
                <a:lnTo>
                  <a:pt x="7977685" y="6858000"/>
                </a:lnTo>
                <a:lnTo>
                  <a:pt x="1019175" y="6858000"/>
                </a:lnTo>
                <a:lnTo>
                  <a:pt x="0" y="46543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8651505-3071-45CB-8043-716B6DEB5CAA}"/>
              </a:ext>
            </a:extLst>
          </p:cNvPr>
          <p:cNvSpPr/>
          <p:nvPr userDrawn="1"/>
        </p:nvSpPr>
        <p:spPr>
          <a:xfrm flipH="1" flipV="1">
            <a:off x="11280575" y="0"/>
            <a:ext cx="911424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C8B47315-6B17-4130-8D72-34DCD83C44D7}"/>
              </a:ext>
            </a:extLst>
          </p:cNvPr>
          <p:cNvSpPr/>
          <p:nvPr userDrawn="1"/>
        </p:nvSpPr>
        <p:spPr>
          <a:xfrm>
            <a:off x="-10152" y="0"/>
            <a:ext cx="1546199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9" name="Graphic 14">
            <a:extLst>
              <a:ext uri="{FF2B5EF4-FFF2-40B4-BE49-F238E27FC236}">
                <a16:creationId xmlns:a16="http://schemas.microsoft.com/office/drawing/2014/main" id="{E93DC84E-4259-4B70-9662-D2A6783C4DD0}"/>
              </a:ext>
            </a:extLst>
          </p:cNvPr>
          <p:cNvGrpSpPr/>
          <p:nvPr userDrawn="1"/>
        </p:nvGrpSpPr>
        <p:grpSpPr>
          <a:xfrm>
            <a:off x="925069" y="1819851"/>
            <a:ext cx="5385035" cy="4235422"/>
            <a:chOff x="2444748" y="555045"/>
            <a:chExt cx="7282048" cy="572745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FBA74B2-170A-4301-9CF9-D1D589FDE06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C2A582B-94DD-469A-9123-63B650C9E77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A92F513-DD17-4E62-B297-14A2F36366A5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1EF8BF-C015-4C11-98F3-722287D2125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9B2F5AF-1E80-4B0D-89CC-BC4F4A27637A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E28F146-1668-458B-B74B-CA5EE085CA1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5C49447-B41C-446E-B1C7-D29767326C3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B983CD6-7642-438D-8C7F-29C30165DC7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A1FF0400-0AB6-44B7-BC96-271D03F76CA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100461" y="1974379"/>
            <a:ext cx="5062213" cy="30006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ECFF973-362D-4665-9A47-3D1F92BCF0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8382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2684F0A-E70A-41BF-8148-445814C53353}"/>
              </a:ext>
            </a:extLst>
          </p:cNvPr>
          <p:cNvSpPr/>
          <p:nvPr userDrawn="1"/>
        </p:nvSpPr>
        <p:spPr>
          <a:xfrm>
            <a:off x="0" y="339509"/>
            <a:ext cx="5886994" cy="651849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474261F5-E73A-4DCE-AA74-3F3BA62A342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71313" y="1633058"/>
            <a:ext cx="3060756" cy="359188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71" r:id="rId15"/>
    <p:sldLayoutId id="214748367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62E682-E169-4F4F-B94A-0B5CC69114A9}"/>
              </a:ext>
            </a:extLst>
          </p:cNvPr>
          <p:cNvSpPr txBox="1"/>
          <p:nvPr/>
        </p:nvSpPr>
        <p:spPr>
          <a:xfrm>
            <a:off x="534130" y="4607422"/>
            <a:ext cx="5019074" cy="430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이원재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0D10FAF-294D-9240-B4B5-747363E2B8CE}"/>
              </a:ext>
            </a:extLst>
          </p:cNvPr>
          <p:cNvSpPr txBox="1"/>
          <p:nvPr/>
        </p:nvSpPr>
        <p:spPr>
          <a:xfrm>
            <a:off x="489098" y="3351259"/>
            <a:ext cx="5019074" cy="7132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왕초보도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따라하는</a:t>
            </a:r>
            <a:endParaRPr lang="en-US" altLang="ko-K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Git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&amp;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Github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기본 개념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&amp;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실습</a:t>
            </a:r>
            <a:endParaRPr lang="ko-KR" altLang="en-US" sz="24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9098" y="5099472"/>
            <a:ext cx="24986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https://git-scm.com/downloads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9098" y="5459810"/>
            <a:ext cx="5186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https://www.jetbrains.com/ko-kr/idea/download/#section=windows</a:t>
            </a:r>
          </a:p>
        </p:txBody>
      </p:sp>
    </p:spTree>
    <p:extLst>
      <p:ext uri="{BB962C8B-B14F-4D97-AF65-F5344CB8AC3E}">
        <p14:creationId xmlns:p14="http://schemas.microsoft.com/office/powerpoint/2010/main" val="32562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0721A06-02D8-A24D-97D5-8712D26CF2B9}"/>
              </a:ext>
            </a:extLst>
          </p:cNvPr>
          <p:cNvSpPr txBox="1"/>
          <p:nvPr/>
        </p:nvSpPr>
        <p:spPr>
          <a:xfrm>
            <a:off x="323215" y="168602"/>
            <a:ext cx="752284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2.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Let’s start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Git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5122" name="Picture 2" descr="Git &amp;amp; GitHub] 왕초보를 위한 깃과 깃허브 사용 튜토리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358" y="761057"/>
            <a:ext cx="9693397" cy="586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3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0721A06-02D8-A24D-97D5-8712D26CF2B9}"/>
              </a:ext>
            </a:extLst>
          </p:cNvPr>
          <p:cNvSpPr txBox="1"/>
          <p:nvPr/>
        </p:nvSpPr>
        <p:spPr>
          <a:xfrm>
            <a:off x="323215" y="168602"/>
            <a:ext cx="752284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2.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Upload my works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862" y="3069575"/>
            <a:ext cx="1904594" cy="2112789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838392" y="3449829"/>
            <a:ext cx="3007668" cy="1352280"/>
            <a:chOff x="1883995" y="4794265"/>
            <a:chExt cx="7269630" cy="3268504"/>
          </a:xfrm>
        </p:grpSpPr>
        <p:pic>
          <p:nvPicPr>
            <p:cNvPr id="4" name="Picture 4" descr="포켓몬스터 골드버전 조작방법 및 저장방법 : 네이버 블로그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995" y="4794265"/>
              <a:ext cx="3646404" cy="3268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38" name="Picture 2" descr="포켓몬스터 골드버전 조작방법 및 저장방법 : 네이버 블로그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0399" y="4794265"/>
              <a:ext cx="3623226" cy="3260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직사각형 7"/>
          <p:cNvSpPr/>
          <p:nvPr/>
        </p:nvSpPr>
        <p:spPr>
          <a:xfrm>
            <a:off x="824238" y="1755538"/>
            <a:ext cx="16145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add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위쪽 화살표 8"/>
          <p:cNvSpPr/>
          <p:nvPr/>
        </p:nvSpPr>
        <p:spPr>
          <a:xfrm rot="5400000">
            <a:off x="3486811" y="1864384"/>
            <a:ext cx="414779" cy="490194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49619" y="1755538"/>
            <a:ext cx="24230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commit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위쪽 화살표 14"/>
          <p:cNvSpPr/>
          <p:nvPr/>
        </p:nvSpPr>
        <p:spPr>
          <a:xfrm rot="5400000">
            <a:off x="8420683" y="1864384"/>
            <a:ext cx="414779" cy="490194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883491" y="1755538"/>
            <a:ext cx="18389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push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23215" y="3277038"/>
            <a:ext cx="3116653" cy="1697863"/>
            <a:chOff x="-186601" y="1313676"/>
            <a:chExt cx="11650701" cy="665890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86601" y="1313676"/>
              <a:ext cx="11641175" cy="554432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86601" y="6858000"/>
              <a:ext cx="11650701" cy="1114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438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4" grpId="0"/>
      <p:bldP spid="15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0721A06-02D8-A24D-97D5-8712D26CF2B9}"/>
              </a:ext>
            </a:extLst>
          </p:cNvPr>
          <p:cNvSpPr txBox="1"/>
          <p:nvPr/>
        </p:nvSpPr>
        <p:spPr>
          <a:xfrm>
            <a:off x="323215" y="168602"/>
            <a:ext cx="752284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2.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Download other teammate’s work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61715" y="1514907"/>
            <a:ext cx="16033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pull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533" y="3045878"/>
            <a:ext cx="241968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3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0721A06-02D8-A24D-97D5-8712D26CF2B9}"/>
              </a:ext>
            </a:extLst>
          </p:cNvPr>
          <p:cNvSpPr txBox="1"/>
          <p:nvPr/>
        </p:nvSpPr>
        <p:spPr>
          <a:xfrm>
            <a:off x="323215" y="168602"/>
            <a:ext cx="752284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2-1.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Git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Branch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5" name="Picture 6" descr="Git] Branch를 만들어보자! 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944" y="1337660"/>
            <a:ext cx="9220200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위로 굽은 화살표 1"/>
          <p:cNvSpPr/>
          <p:nvPr/>
        </p:nvSpPr>
        <p:spPr>
          <a:xfrm rot="5400000" flipH="1">
            <a:off x="2223436" y="2098307"/>
            <a:ext cx="943276" cy="866273"/>
          </a:xfrm>
          <a:prstGeom prst="bentUpArrow">
            <a:avLst>
              <a:gd name="adj1" fmla="val 25000"/>
              <a:gd name="adj2" fmla="val 25000"/>
              <a:gd name="adj3" fmla="val 21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44103" y="1515775"/>
            <a:ext cx="17019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checkout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51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itHub - topleft/git-tree: Git Repository Visualization A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944" y="0"/>
            <a:ext cx="93772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721A06-02D8-A24D-97D5-8712D26CF2B9}"/>
              </a:ext>
            </a:extLst>
          </p:cNvPr>
          <p:cNvSpPr txBox="1"/>
          <p:nvPr/>
        </p:nvSpPr>
        <p:spPr>
          <a:xfrm>
            <a:off x="323215" y="168602"/>
            <a:ext cx="752284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2-1.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Git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Branch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16386" name="Picture 2" descr="Github 사용설명서 - 2.commit 하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812925"/>
            <a:ext cx="68484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73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0721A06-02D8-A24D-97D5-8712D26CF2B9}"/>
              </a:ext>
            </a:extLst>
          </p:cNvPr>
          <p:cNvSpPr txBox="1"/>
          <p:nvPr/>
        </p:nvSpPr>
        <p:spPr>
          <a:xfrm>
            <a:off x="323215" y="168602"/>
            <a:ext cx="752284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3.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Github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16386" name="Picture 2" descr="Github 사용설명서 - 2.commit 하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66" y="1642545"/>
            <a:ext cx="68484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8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0721A06-02D8-A24D-97D5-8712D26CF2B9}"/>
              </a:ext>
            </a:extLst>
          </p:cNvPr>
          <p:cNvSpPr txBox="1"/>
          <p:nvPr/>
        </p:nvSpPr>
        <p:spPr>
          <a:xfrm>
            <a:off x="323215" y="168602"/>
            <a:ext cx="752284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4.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실습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1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279662" y="3081636"/>
            <a:ext cx="3394767" cy="18774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감사합니다</a:t>
            </a:r>
            <a:endParaRPr lang="en-US" altLang="ko-KR" sz="4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이원재</a:t>
            </a:r>
            <a:endParaRPr lang="en-US" altLang="ko-K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865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0721A06-02D8-A24D-97D5-8712D26CF2B9}"/>
              </a:ext>
            </a:extLst>
          </p:cNvPr>
          <p:cNvSpPr txBox="1"/>
          <p:nvPr/>
        </p:nvSpPr>
        <p:spPr>
          <a:xfrm>
            <a:off x="323215" y="168602"/>
            <a:ext cx="752284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1.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Git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이란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?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1026" name="Picture 2" descr="https://t1.daumcdn.net/cfile/tistory/99AF97395AA61E4C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89" y="2490346"/>
            <a:ext cx="38100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092" y="2378862"/>
            <a:ext cx="2327203" cy="23272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직사각형 3"/>
          <p:cNvSpPr/>
          <p:nvPr/>
        </p:nvSpPr>
        <p:spPr>
          <a:xfrm>
            <a:off x="8262003" y="3286010"/>
            <a:ext cx="33105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>
                <a:solidFill>
                  <a:srgbClr val="222426"/>
                </a:solidFill>
                <a:latin typeface="-apple-system"/>
              </a:rPr>
              <a:t>분산형</a:t>
            </a:r>
            <a:r>
              <a:rPr lang="ko-KR" altLang="en-US" sz="2800" b="1" dirty="0">
                <a:solidFill>
                  <a:srgbClr val="222426"/>
                </a:solidFill>
                <a:latin typeface="-apple-system"/>
              </a:rPr>
              <a:t> 관리 시스템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070" y="2524392"/>
            <a:ext cx="1914792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6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0721A06-02D8-A24D-97D5-8712D26CF2B9}"/>
              </a:ext>
            </a:extLst>
          </p:cNvPr>
          <p:cNvSpPr txBox="1"/>
          <p:nvPr/>
        </p:nvSpPr>
        <p:spPr>
          <a:xfrm>
            <a:off x="323215" y="168602"/>
            <a:ext cx="752284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1.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Git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이란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?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19" y="1308735"/>
            <a:ext cx="10297962" cy="172426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335" y="3886264"/>
            <a:ext cx="10069330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4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0721A06-02D8-A24D-97D5-8712D26CF2B9}"/>
              </a:ext>
            </a:extLst>
          </p:cNvPr>
          <p:cNvSpPr txBox="1"/>
          <p:nvPr/>
        </p:nvSpPr>
        <p:spPr>
          <a:xfrm>
            <a:off x="323215" y="168602"/>
            <a:ext cx="752284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1-1.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왜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Git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이 필요할까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?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17337" y="1405288"/>
            <a:ext cx="5365316" cy="4277125"/>
            <a:chOff x="217337" y="1405288"/>
            <a:chExt cx="5365316" cy="4277125"/>
          </a:xfrm>
        </p:grpSpPr>
        <p:grpSp>
          <p:nvGrpSpPr>
            <p:cNvPr id="6" name="그룹 5"/>
            <p:cNvGrpSpPr/>
            <p:nvPr/>
          </p:nvGrpSpPr>
          <p:grpSpPr>
            <a:xfrm>
              <a:off x="217337" y="1498365"/>
              <a:ext cx="5365316" cy="4184047"/>
              <a:chOff x="323215" y="1523734"/>
              <a:chExt cx="7010502" cy="5136796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3215" y="1523734"/>
                <a:ext cx="7010502" cy="2475023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215" y="4060987"/>
                <a:ext cx="7010502" cy="2599543"/>
              </a:xfrm>
              <a:prstGeom prst="rect">
                <a:avLst/>
              </a:prstGeom>
            </p:spPr>
          </p:pic>
        </p:grpSp>
        <p:sp>
          <p:nvSpPr>
            <p:cNvPr id="10" name="직사각형 9"/>
            <p:cNvSpPr/>
            <p:nvPr/>
          </p:nvSpPr>
          <p:spPr>
            <a:xfrm>
              <a:off x="217337" y="1405288"/>
              <a:ext cx="5365316" cy="42771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099883" y="346591"/>
            <a:ext cx="5500344" cy="6246713"/>
            <a:chOff x="6099883" y="346591"/>
            <a:chExt cx="5500344" cy="624671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9884" y="430211"/>
              <a:ext cx="5500343" cy="6163093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6099883" y="346591"/>
              <a:ext cx="5500343" cy="6246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048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23215" y="815861"/>
            <a:ext cx="5759416" cy="5777444"/>
            <a:chOff x="323215" y="815861"/>
            <a:chExt cx="5759416" cy="5777444"/>
          </a:xfrm>
        </p:grpSpPr>
        <p:grpSp>
          <p:nvGrpSpPr>
            <p:cNvPr id="9" name="그룹 8"/>
            <p:cNvGrpSpPr/>
            <p:nvPr/>
          </p:nvGrpSpPr>
          <p:grpSpPr>
            <a:xfrm>
              <a:off x="323215" y="937030"/>
              <a:ext cx="5759416" cy="5560333"/>
              <a:chOff x="718387" y="-372006"/>
              <a:chExt cx="5008645" cy="4957793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8387" y="-372006"/>
                <a:ext cx="5008645" cy="3540211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387" y="3251334"/>
                <a:ext cx="5008645" cy="1334453"/>
              </a:xfrm>
              <a:prstGeom prst="rect">
                <a:avLst/>
              </a:prstGeom>
            </p:spPr>
          </p:pic>
        </p:grpSp>
        <p:sp>
          <p:nvSpPr>
            <p:cNvPr id="14" name="직사각형 13"/>
            <p:cNvSpPr/>
            <p:nvPr/>
          </p:nvSpPr>
          <p:spPr>
            <a:xfrm>
              <a:off x="323215" y="815861"/>
              <a:ext cx="5759416" cy="57774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335794" y="376475"/>
            <a:ext cx="5474404" cy="2545788"/>
            <a:chOff x="6335794" y="376475"/>
            <a:chExt cx="5474404" cy="254578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9463" y="376475"/>
              <a:ext cx="5380762" cy="2545788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6335794" y="376475"/>
              <a:ext cx="5474404" cy="2453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349463" y="3143874"/>
            <a:ext cx="5380762" cy="3527244"/>
            <a:chOff x="6349463" y="3143874"/>
            <a:chExt cx="5380762" cy="3527244"/>
          </a:xfrm>
        </p:grpSpPr>
        <p:grpSp>
          <p:nvGrpSpPr>
            <p:cNvPr id="13" name="그룹 12"/>
            <p:cNvGrpSpPr/>
            <p:nvPr/>
          </p:nvGrpSpPr>
          <p:grpSpPr>
            <a:xfrm>
              <a:off x="6349463" y="3143875"/>
              <a:ext cx="5380762" cy="3527243"/>
              <a:chOff x="6349463" y="3160943"/>
              <a:chExt cx="5380762" cy="3527243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9463" y="3160943"/>
                <a:ext cx="5380762" cy="2338012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49463" y="5432835"/>
                <a:ext cx="5380762" cy="1255351"/>
              </a:xfrm>
              <a:prstGeom prst="rect">
                <a:avLst/>
              </a:prstGeom>
            </p:spPr>
          </p:pic>
        </p:grpSp>
        <p:sp>
          <p:nvSpPr>
            <p:cNvPr id="19" name="직사각형 18"/>
            <p:cNvSpPr/>
            <p:nvPr/>
          </p:nvSpPr>
          <p:spPr>
            <a:xfrm>
              <a:off x="6349463" y="3143874"/>
              <a:ext cx="5380762" cy="3527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0721A06-02D8-A24D-97D5-8712D26CF2B9}"/>
              </a:ext>
            </a:extLst>
          </p:cNvPr>
          <p:cNvSpPr txBox="1"/>
          <p:nvPr/>
        </p:nvSpPr>
        <p:spPr>
          <a:xfrm>
            <a:off x="323215" y="168602"/>
            <a:ext cx="752284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1-1.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왜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Git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이 필요할까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?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11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29" y="1642813"/>
            <a:ext cx="10326541" cy="35723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721A06-02D8-A24D-97D5-8712D26CF2B9}"/>
              </a:ext>
            </a:extLst>
          </p:cNvPr>
          <p:cNvSpPr txBox="1"/>
          <p:nvPr/>
        </p:nvSpPr>
        <p:spPr>
          <a:xfrm>
            <a:off x="323215" y="168602"/>
            <a:ext cx="752284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1-2.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Git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을 사용하기 전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ire Stellar Developers | Dedicated Stellar Blockchain Te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748" y="3699183"/>
            <a:ext cx="3774652" cy="21258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721A06-02D8-A24D-97D5-8712D26CF2B9}"/>
              </a:ext>
            </a:extLst>
          </p:cNvPr>
          <p:cNvSpPr txBox="1"/>
          <p:nvPr/>
        </p:nvSpPr>
        <p:spPr>
          <a:xfrm>
            <a:off x="323215" y="168602"/>
            <a:ext cx="752284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1-2.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Git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을 사용하기 전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4" y="1013773"/>
            <a:ext cx="5422455" cy="4608094"/>
          </a:xfrm>
          <a:prstGeom prst="rect">
            <a:avLst/>
          </a:prstGeom>
        </p:spPr>
      </p:pic>
      <p:pic>
        <p:nvPicPr>
          <p:cNvPr id="2052" name="Picture 4" descr="Co-Development | Active Learning Soluti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748" y="722630"/>
            <a:ext cx="3769534" cy="25161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22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Send Emails From an Excel Spreadsheet Using VBA Scripts | Laptrinh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09" y="2216086"/>
            <a:ext cx="5032258" cy="25161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667" y="430212"/>
            <a:ext cx="5894555" cy="6087879"/>
          </a:xfrm>
          <a:prstGeom prst="rect">
            <a:avLst/>
          </a:prstGeom>
        </p:spPr>
      </p:pic>
      <p:pic>
        <p:nvPicPr>
          <p:cNvPr id="3078" name="Picture 6" descr="웹툰 짤 네 번째! 대학일기 짤~+ : 네이버 블로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74" y="2074938"/>
            <a:ext cx="1817158" cy="27984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785" y="1955840"/>
            <a:ext cx="5834317" cy="30366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721A06-02D8-A24D-97D5-8712D26CF2B9}"/>
              </a:ext>
            </a:extLst>
          </p:cNvPr>
          <p:cNvSpPr txBox="1"/>
          <p:nvPr/>
        </p:nvSpPr>
        <p:spPr>
          <a:xfrm>
            <a:off x="323215" y="168602"/>
            <a:ext cx="752284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1-2.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Git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을 사용하기 전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93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721A06-02D8-A24D-97D5-8712D26CF2B9}"/>
              </a:ext>
            </a:extLst>
          </p:cNvPr>
          <p:cNvSpPr txBox="1"/>
          <p:nvPr/>
        </p:nvSpPr>
        <p:spPr>
          <a:xfrm>
            <a:off x="323215" y="168602"/>
            <a:ext cx="752284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1-2.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Git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을 사용하기 전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560" y="907816"/>
            <a:ext cx="7864464" cy="572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6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108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303030"/>
      </a:accent3>
      <a:accent4>
        <a:srgbClr val="FE9900"/>
      </a:accent4>
      <a:accent5>
        <a:srgbClr val="303030"/>
      </a:accent5>
      <a:accent6>
        <a:srgbClr val="FE9900"/>
      </a:accent6>
      <a:hlink>
        <a:srgbClr val="303030"/>
      </a:hlink>
      <a:folHlink>
        <a:srgbClr val="30303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111</Words>
  <Application>Microsoft Office PowerPoint</Application>
  <PresentationFormat>와이드스크린</PresentationFormat>
  <Paragraphs>29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-apple-system</vt:lpstr>
      <vt:lpstr>Arial Unicode MS</vt:lpstr>
      <vt:lpstr>Avenir Next LT Pro</vt:lpstr>
      <vt:lpstr>맑은 고딕</vt:lpstr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dnjswo0926@gmail.com</dc:creator>
  <cp:lastModifiedBy>Wonjae Lee</cp:lastModifiedBy>
  <cp:revision>34</cp:revision>
  <dcterms:created xsi:type="dcterms:W3CDTF">2020-11-01T08:53:25Z</dcterms:created>
  <dcterms:modified xsi:type="dcterms:W3CDTF">2021-08-13T15:22:50Z</dcterms:modified>
</cp:coreProperties>
</file>