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36004500" cy="36004500"/>
  <p:notesSz cx="6858000" cy="9144000"/>
  <p:defaultTextStyle>
    <a:defPPr>
      <a:defRPr lang="ko-KR"/>
    </a:defPPr>
    <a:lvl1pPr marL="0" algn="l" defTabSz="4608576" rtl="0" eaLnBrk="1" latinLnBrk="1" hangingPunct="1">
      <a:defRPr sz="9100" kern="1200">
        <a:solidFill>
          <a:schemeClr val="tx1"/>
        </a:solidFill>
        <a:latin typeface="+mn-lt"/>
        <a:ea typeface="+mn-ea"/>
        <a:cs typeface="+mn-cs"/>
      </a:defRPr>
    </a:lvl1pPr>
    <a:lvl2pPr marL="2304288" algn="l" defTabSz="4608576" rtl="0" eaLnBrk="1" latinLnBrk="1" hangingPunct="1">
      <a:defRPr sz="9100" kern="1200">
        <a:solidFill>
          <a:schemeClr val="tx1"/>
        </a:solidFill>
        <a:latin typeface="+mn-lt"/>
        <a:ea typeface="+mn-ea"/>
        <a:cs typeface="+mn-cs"/>
      </a:defRPr>
    </a:lvl2pPr>
    <a:lvl3pPr marL="4608576" algn="l" defTabSz="4608576" rtl="0" eaLnBrk="1" latinLnBrk="1" hangingPunct="1">
      <a:defRPr sz="9100" kern="1200">
        <a:solidFill>
          <a:schemeClr val="tx1"/>
        </a:solidFill>
        <a:latin typeface="+mn-lt"/>
        <a:ea typeface="+mn-ea"/>
        <a:cs typeface="+mn-cs"/>
      </a:defRPr>
    </a:lvl3pPr>
    <a:lvl4pPr marL="6912864" algn="l" defTabSz="4608576" rtl="0" eaLnBrk="1" latinLnBrk="1" hangingPunct="1">
      <a:defRPr sz="9100" kern="1200">
        <a:solidFill>
          <a:schemeClr val="tx1"/>
        </a:solidFill>
        <a:latin typeface="+mn-lt"/>
        <a:ea typeface="+mn-ea"/>
        <a:cs typeface="+mn-cs"/>
      </a:defRPr>
    </a:lvl4pPr>
    <a:lvl5pPr marL="9217152" algn="l" defTabSz="4608576" rtl="0" eaLnBrk="1" latinLnBrk="1" hangingPunct="1">
      <a:defRPr sz="9100" kern="1200">
        <a:solidFill>
          <a:schemeClr val="tx1"/>
        </a:solidFill>
        <a:latin typeface="+mn-lt"/>
        <a:ea typeface="+mn-ea"/>
        <a:cs typeface="+mn-cs"/>
      </a:defRPr>
    </a:lvl5pPr>
    <a:lvl6pPr marL="11521440" algn="l" defTabSz="4608576" rtl="0" eaLnBrk="1" latinLnBrk="1" hangingPunct="1">
      <a:defRPr sz="9100" kern="1200">
        <a:solidFill>
          <a:schemeClr val="tx1"/>
        </a:solidFill>
        <a:latin typeface="+mn-lt"/>
        <a:ea typeface="+mn-ea"/>
        <a:cs typeface="+mn-cs"/>
      </a:defRPr>
    </a:lvl6pPr>
    <a:lvl7pPr marL="13825728" algn="l" defTabSz="4608576" rtl="0" eaLnBrk="1" latinLnBrk="1" hangingPunct="1">
      <a:defRPr sz="9100" kern="1200">
        <a:solidFill>
          <a:schemeClr val="tx1"/>
        </a:solidFill>
        <a:latin typeface="+mn-lt"/>
        <a:ea typeface="+mn-ea"/>
        <a:cs typeface="+mn-cs"/>
      </a:defRPr>
    </a:lvl7pPr>
    <a:lvl8pPr marL="16130016" algn="l" defTabSz="4608576" rtl="0" eaLnBrk="1" latinLnBrk="1" hangingPunct="1">
      <a:defRPr sz="9100" kern="1200">
        <a:solidFill>
          <a:schemeClr val="tx1"/>
        </a:solidFill>
        <a:latin typeface="+mn-lt"/>
        <a:ea typeface="+mn-ea"/>
        <a:cs typeface="+mn-cs"/>
      </a:defRPr>
    </a:lvl8pPr>
    <a:lvl9pPr marL="18434304" algn="l" defTabSz="4608576" rtl="0" eaLnBrk="1" latinLnBrk="1" hangingPunct="1">
      <a:defRPr sz="9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9854" autoAdjust="0"/>
  </p:normalViewPr>
  <p:slideViewPr>
    <p:cSldViewPr>
      <p:cViewPr>
        <p:scale>
          <a:sx n="66" d="100"/>
          <a:sy n="66" d="100"/>
        </p:scale>
        <p:origin x="-708" y="-4500"/>
      </p:cViewPr>
      <p:guideLst>
        <p:guide orient="horz" pos="11340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00338" y="11184737"/>
            <a:ext cx="30603825" cy="77176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00675" y="20402550"/>
            <a:ext cx="2520315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0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2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1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25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3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E379-405A-4566-BB97-10408C95344C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86C3-05E6-400F-8CD0-7D22829A2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E379-405A-4566-BB97-10408C95344C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86C3-05E6-400F-8CD0-7D22829A2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5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103262" y="1083467"/>
            <a:ext cx="8101013" cy="2303621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0225" y="1083467"/>
            <a:ext cx="23702963" cy="2303621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E379-405A-4566-BB97-10408C95344C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86C3-05E6-400F-8CD0-7D22829A2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2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E379-405A-4566-BB97-10408C95344C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86C3-05E6-400F-8CD0-7D22829A2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4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4107" y="23136232"/>
            <a:ext cx="30603825" cy="7150892"/>
          </a:xfrm>
        </p:spPr>
        <p:txBody>
          <a:bodyPr anchor="t"/>
          <a:lstStyle>
            <a:lvl1pPr algn="l">
              <a:defRPr sz="202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44107" y="15260245"/>
            <a:ext cx="30603825" cy="7875980"/>
          </a:xfrm>
        </p:spPr>
        <p:txBody>
          <a:bodyPr anchor="b"/>
          <a:lstStyle>
            <a:lvl1pPr marL="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1pPr>
            <a:lvl2pPr marL="2304288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2pPr>
            <a:lvl3pPr marL="4608576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marL="6912864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4pPr>
            <a:lvl5pPr marL="921715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5pPr>
            <a:lvl6pPr marL="11521440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6pPr>
            <a:lvl7pPr marL="13825728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7pPr>
            <a:lvl8pPr marL="16130016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8pPr>
            <a:lvl9pPr marL="18434304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E379-405A-4566-BB97-10408C95344C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86C3-05E6-400F-8CD0-7D22829A2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5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00225" y="6300791"/>
            <a:ext cx="15901988" cy="17818892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1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302287" y="6300791"/>
            <a:ext cx="15901988" cy="17818892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1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E379-405A-4566-BB97-10408C95344C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86C3-05E6-400F-8CD0-7D22829A2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4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225" y="1441853"/>
            <a:ext cx="32404050" cy="60007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00225" y="8059345"/>
            <a:ext cx="15908240" cy="3358754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304288" indent="0">
              <a:buNone/>
              <a:defRPr sz="10100" b="1"/>
            </a:lvl2pPr>
            <a:lvl3pPr marL="4608576" indent="0">
              <a:buNone/>
              <a:defRPr sz="9100" b="1"/>
            </a:lvl3pPr>
            <a:lvl4pPr marL="6912864" indent="0">
              <a:buNone/>
              <a:defRPr sz="8100" b="1"/>
            </a:lvl4pPr>
            <a:lvl5pPr marL="9217152" indent="0">
              <a:buNone/>
              <a:defRPr sz="8100" b="1"/>
            </a:lvl5pPr>
            <a:lvl6pPr marL="11521440" indent="0">
              <a:buNone/>
              <a:defRPr sz="8100" b="1"/>
            </a:lvl6pPr>
            <a:lvl7pPr marL="13825728" indent="0">
              <a:buNone/>
              <a:defRPr sz="8100" b="1"/>
            </a:lvl7pPr>
            <a:lvl8pPr marL="16130016" indent="0">
              <a:buNone/>
              <a:defRPr sz="8100" b="1"/>
            </a:lvl8pPr>
            <a:lvl9pPr marL="18434304" indent="0">
              <a:buNone/>
              <a:defRPr sz="8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00225" y="11418092"/>
            <a:ext cx="15908240" cy="20744262"/>
          </a:xfrm>
        </p:spPr>
        <p:txBody>
          <a:bodyPr/>
          <a:lstStyle>
            <a:lvl1pPr>
              <a:defRPr sz="12100"/>
            </a:lvl1pPr>
            <a:lvl2pPr>
              <a:defRPr sz="10100"/>
            </a:lvl2pPr>
            <a:lvl3pPr>
              <a:defRPr sz="91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8289792" y="8059345"/>
            <a:ext cx="15914489" cy="3358754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304288" indent="0">
              <a:buNone/>
              <a:defRPr sz="10100" b="1"/>
            </a:lvl2pPr>
            <a:lvl3pPr marL="4608576" indent="0">
              <a:buNone/>
              <a:defRPr sz="9100" b="1"/>
            </a:lvl3pPr>
            <a:lvl4pPr marL="6912864" indent="0">
              <a:buNone/>
              <a:defRPr sz="8100" b="1"/>
            </a:lvl4pPr>
            <a:lvl5pPr marL="9217152" indent="0">
              <a:buNone/>
              <a:defRPr sz="8100" b="1"/>
            </a:lvl5pPr>
            <a:lvl6pPr marL="11521440" indent="0">
              <a:buNone/>
              <a:defRPr sz="8100" b="1"/>
            </a:lvl6pPr>
            <a:lvl7pPr marL="13825728" indent="0">
              <a:buNone/>
              <a:defRPr sz="8100" b="1"/>
            </a:lvl7pPr>
            <a:lvl8pPr marL="16130016" indent="0">
              <a:buNone/>
              <a:defRPr sz="8100" b="1"/>
            </a:lvl8pPr>
            <a:lvl9pPr marL="18434304" indent="0">
              <a:buNone/>
              <a:defRPr sz="8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8289792" y="11418092"/>
            <a:ext cx="15914489" cy="20744262"/>
          </a:xfrm>
        </p:spPr>
        <p:txBody>
          <a:bodyPr/>
          <a:lstStyle>
            <a:lvl1pPr>
              <a:defRPr sz="12100"/>
            </a:lvl1pPr>
            <a:lvl2pPr>
              <a:defRPr sz="10100"/>
            </a:lvl2pPr>
            <a:lvl3pPr>
              <a:defRPr sz="91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E379-405A-4566-BB97-10408C95344C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86C3-05E6-400F-8CD0-7D22829A2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4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E379-405A-4566-BB97-10408C95344C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86C3-05E6-400F-8CD0-7D22829A2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7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E379-405A-4566-BB97-10408C95344C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86C3-05E6-400F-8CD0-7D22829A2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3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231" y="1433509"/>
            <a:ext cx="11845232" cy="6100766"/>
          </a:xfrm>
        </p:spPr>
        <p:txBody>
          <a:bodyPr anchor="b"/>
          <a:lstStyle>
            <a:lvl1pPr algn="l">
              <a:defRPr sz="10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76759" y="1433520"/>
            <a:ext cx="20127516" cy="30728845"/>
          </a:xfrm>
        </p:spPr>
        <p:txBody>
          <a:bodyPr/>
          <a:lstStyle>
            <a:lvl1pPr>
              <a:defRPr sz="16100"/>
            </a:lvl1pPr>
            <a:lvl2pPr>
              <a:defRPr sz="14100"/>
            </a:lvl2pPr>
            <a:lvl3pPr>
              <a:defRPr sz="121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00231" y="7534286"/>
            <a:ext cx="11845232" cy="24628079"/>
          </a:xfrm>
        </p:spPr>
        <p:txBody>
          <a:bodyPr/>
          <a:lstStyle>
            <a:lvl1pPr marL="0" indent="0">
              <a:buNone/>
              <a:defRPr sz="7100"/>
            </a:lvl1pPr>
            <a:lvl2pPr marL="2304288" indent="0">
              <a:buNone/>
              <a:defRPr sz="6000"/>
            </a:lvl2pPr>
            <a:lvl3pPr marL="4608576" indent="0">
              <a:buNone/>
              <a:defRPr sz="5000"/>
            </a:lvl3pPr>
            <a:lvl4pPr marL="6912864" indent="0">
              <a:buNone/>
              <a:defRPr sz="4500"/>
            </a:lvl4pPr>
            <a:lvl5pPr marL="9217152" indent="0">
              <a:buNone/>
              <a:defRPr sz="4500"/>
            </a:lvl5pPr>
            <a:lvl6pPr marL="11521440" indent="0">
              <a:buNone/>
              <a:defRPr sz="4500"/>
            </a:lvl6pPr>
            <a:lvl7pPr marL="13825728" indent="0">
              <a:buNone/>
              <a:defRPr sz="4500"/>
            </a:lvl7pPr>
            <a:lvl8pPr marL="16130016" indent="0">
              <a:buNone/>
              <a:defRPr sz="4500"/>
            </a:lvl8pPr>
            <a:lvl9pPr marL="18434304" indent="0">
              <a:buNone/>
              <a:defRPr sz="4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E379-405A-4566-BB97-10408C95344C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86C3-05E6-400F-8CD0-7D22829A2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7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7134" y="25203150"/>
            <a:ext cx="21602700" cy="2975378"/>
          </a:xfrm>
        </p:spPr>
        <p:txBody>
          <a:bodyPr anchor="b"/>
          <a:lstStyle>
            <a:lvl1pPr algn="l">
              <a:defRPr sz="10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057134" y="3217067"/>
            <a:ext cx="21602700" cy="21602700"/>
          </a:xfrm>
        </p:spPr>
        <p:txBody>
          <a:bodyPr/>
          <a:lstStyle>
            <a:lvl1pPr marL="0" indent="0">
              <a:buNone/>
              <a:defRPr sz="16100"/>
            </a:lvl1pPr>
            <a:lvl2pPr marL="2304288" indent="0">
              <a:buNone/>
              <a:defRPr sz="14100"/>
            </a:lvl2pPr>
            <a:lvl3pPr marL="4608576" indent="0">
              <a:buNone/>
              <a:defRPr sz="12100"/>
            </a:lvl3pPr>
            <a:lvl4pPr marL="6912864" indent="0">
              <a:buNone/>
              <a:defRPr sz="10100"/>
            </a:lvl4pPr>
            <a:lvl5pPr marL="9217152" indent="0">
              <a:buNone/>
              <a:defRPr sz="10100"/>
            </a:lvl5pPr>
            <a:lvl6pPr marL="11521440" indent="0">
              <a:buNone/>
              <a:defRPr sz="10100"/>
            </a:lvl6pPr>
            <a:lvl7pPr marL="13825728" indent="0">
              <a:buNone/>
              <a:defRPr sz="10100"/>
            </a:lvl7pPr>
            <a:lvl8pPr marL="16130016" indent="0">
              <a:buNone/>
              <a:defRPr sz="10100"/>
            </a:lvl8pPr>
            <a:lvl9pPr marL="18434304" indent="0">
              <a:buNone/>
              <a:defRPr sz="10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057134" y="28178525"/>
            <a:ext cx="21602700" cy="4225529"/>
          </a:xfrm>
        </p:spPr>
        <p:txBody>
          <a:bodyPr/>
          <a:lstStyle>
            <a:lvl1pPr marL="0" indent="0">
              <a:buNone/>
              <a:defRPr sz="7100"/>
            </a:lvl1pPr>
            <a:lvl2pPr marL="2304288" indent="0">
              <a:buNone/>
              <a:defRPr sz="6000"/>
            </a:lvl2pPr>
            <a:lvl3pPr marL="4608576" indent="0">
              <a:buNone/>
              <a:defRPr sz="5000"/>
            </a:lvl3pPr>
            <a:lvl4pPr marL="6912864" indent="0">
              <a:buNone/>
              <a:defRPr sz="4500"/>
            </a:lvl4pPr>
            <a:lvl5pPr marL="9217152" indent="0">
              <a:buNone/>
              <a:defRPr sz="4500"/>
            </a:lvl5pPr>
            <a:lvl6pPr marL="11521440" indent="0">
              <a:buNone/>
              <a:defRPr sz="4500"/>
            </a:lvl6pPr>
            <a:lvl7pPr marL="13825728" indent="0">
              <a:buNone/>
              <a:defRPr sz="4500"/>
            </a:lvl7pPr>
            <a:lvl8pPr marL="16130016" indent="0">
              <a:buNone/>
              <a:defRPr sz="4500"/>
            </a:lvl8pPr>
            <a:lvl9pPr marL="18434304" indent="0">
              <a:buNone/>
              <a:defRPr sz="4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E379-405A-4566-BB97-10408C95344C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86C3-05E6-400F-8CD0-7D22829A2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4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00225" y="1441853"/>
            <a:ext cx="32404050" cy="6000750"/>
          </a:xfrm>
          <a:prstGeom prst="rect">
            <a:avLst/>
          </a:prstGeom>
        </p:spPr>
        <p:txBody>
          <a:bodyPr vert="horz" lIns="460858" tIns="230429" rIns="460858" bIns="230429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00225" y="8401057"/>
            <a:ext cx="32404050" cy="23761304"/>
          </a:xfrm>
          <a:prstGeom prst="rect">
            <a:avLst/>
          </a:prstGeom>
        </p:spPr>
        <p:txBody>
          <a:bodyPr vert="horz" lIns="460858" tIns="230429" rIns="460858" bIns="23042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800225" y="33370841"/>
            <a:ext cx="8401050" cy="1916908"/>
          </a:xfrm>
          <a:prstGeom prst="rect">
            <a:avLst/>
          </a:prstGeom>
        </p:spPr>
        <p:txBody>
          <a:bodyPr vert="horz" lIns="460858" tIns="230429" rIns="460858" bIns="230429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E379-405A-4566-BB97-10408C95344C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301538" y="33370841"/>
            <a:ext cx="11401425" cy="1916908"/>
          </a:xfrm>
          <a:prstGeom prst="rect">
            <a:avLst/>
          </a:prstGeom>
        </p:spPr>
        <p:txBody>
          <a:bodyPr vert="horz" lIns="460858" tIns="230429" rIns="460858" bIns="230429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5803225" y="33370841"/>
            <a:ext cx="8401050" cy="1916908"/>
          </a:xfrm>
          <a:prstGeom prst="rect">
            <a:avLst/>
          </a:prstGeom>
        </p:spPr>
        <p:txBody>
          <a:bodyPr vert="horz" lIns="460858" tIns="230429" rIns="460858" bIns="230429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86C3-05E6-400F-8CD0-7D22829A2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8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576" rtl="0" eaLnBrk="1" latinLnBrk="1" hangingPunct="1">
        <a:spcBef>
          <a:spcPct val="0"/>
        </a:spcBef>
        <a:buNone/>
        <a:defRPr sz="2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216" indent="-1728216" algn="l" defTabSz="4608576" rtl="0" eaLnBrk="1" latinLnBrk="1" hangingPunct="1">
        <a:spcBef>
          <a:spcPct val="20000"/>
        </a:spcBef>
        <a:buFont typeface="Arial" panose="020B0604020202020204" pitchFamily="34" charset="0"/>
        <a:buChar char="•"/>
        <a:defRPr sz="16100" kern="1200">
          <a:solidFill>
            <a:schemeClr val="tx1"/>
          </a:solidFill>
          <a:latin typeface="+mn-lt"/>
          <a:ea typeface="+mn-ea"/>
          <a:cs typeface="+mn-cs"/>
        </a:defRPr>
      </a:lvl1pPr>
      <a:lvl2pPr marL="3744468" indent="-1440180" algn="l" defTabSz="4608576" rtl="0" eaLnBrk="1" latinLnBrk="1" hangingPunct="1">
        <a:spcBef>
          <a:spcPct val="20000"/>
        </a:spcBef>
        <a:buFont typeface="Arial" panose="020B0604020202020204" pitchFamily="34" charset="0"/>
        <a:buChar char="–"/>
        <a:defRPr sz="14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0" indent="-1152144" algn="l" defTabSz="4608576" rtl="0" eaLnBrk="1" latinLnBrk="1" hangingPunct="1">
        <a:spcBef>
          <a:spcPct val="20000"/>
        </a:spcBef>
        <a:buFont typeface="Arial" panose="020B0604020202020204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3pPr>
      <a:lvl4pPr marL="8065008" indent="-1152144" algn="l" defTabSz="4608576" rtl="0" eaLnBrk="1" latinLnBrk="1" hangingPunct="1">
        <a:spcBef>
          <a:spcPct val="20000"/>
        </a:spcBef>
        <a:buFont typeface="Arial" panose="020B0604020202020204" pitchFamily="34" charset="0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369296" indent="-1152144" algn="l" defTabSz="4608576" rtl="0" eaLnBrk="1" latinLnBrk="1" hangingPunct="1">
        <a:spcBef>
          <a:spcPct val="20000"/>
        </a:spcBef>
        <a:buFont typeface="Arial" panose="020B0604020202020204" pitchFamily="34" charset="0"/>
        <a:buChar char="»"/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673584" indent="-1152144" algn="l" defTabSz="4608576" rtl="0" eaLnBrk="1" latinLnBrk="1" hangingPunct="1">
        <a:spcBef>
          <a:spcPct val="200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4977872" indent="-1152144" algn="l" defTabSz="4608576" rtl="0" eaLnBrk="1" latinLnBrk="1" hangingPunct="1">
        <a:spcBef>
          <a:spcPct val="200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2160" indent="-1152144" algn="l" defTabSz="4608576" rtl="0" eaLnBrk="1" latinLnBrk="1" hangingPunct="1">
        <a:spcBef>
          <a:spcPct val="200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19586448" indent="-1152144" algn="l" defTabSz="4608576" rtl="0" eaLnBrk="1" latinLnBrk="1" hangingPunct="1">
        <a:spcBef>
          <a:spcPct val="200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608576" rtl="0" eaLnBrk="1" latinLnBrk="1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288" algn="l" defTabSz="4608576" rtl="0" eaLnBrk="1" latinLnBrk="1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576" algn="l" defTabSz="4608576" rtl="0" eaLnBrk="1" latinLnBrk="1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864" algn="l" defTabSz="4608576" rtl="0" eaLnBrk="1" latinLnBrk="1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217152" algn="l" defTabSz="4608576" rtl="0" eaLnBrk="1" latinLnBrk="1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0" algn="l" defTabSz="4608576" rtl="0" eaLnBrk="1" latinLnBrk="1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825728" algn="l" defTabSz="4608576" rtl="0" eaLnBrk="1" latinLnBrk="1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6130016" algn="l" defTabSz="4608576" rtl="0" eaLnBrk="1" latinLnBrk="1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8434304" algn="l" defTabSz="4608576" rtl="0" eaLnBrk="1" latinLnBrk="1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b="24131"/>
          <a:stretch/>
        </p:blipFill>
        <p:spPr>
          <a:xfrm>
            <a:off x="5658564" y="13516537"/>
            <a:ext cx="10021133" cy="2764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/>
          <a:stretch/>
        </p:blipFill>
        <p:spPr>
          <a:xfrm>
            <a:off x="5786460" y="16312064"/>
            <a:ext cx="10000924" cy="171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9"/>
          <a:stretch/>
        </p:blipFill>
        <p:spPr bwMode="auto">
          <a:xfrm>
            <a:off x="7847378" y="18702555"/>
            <a:ext cx="6694368" cy="368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97394" y="18508962"/>
            <a:ext cx="20681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105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2"/>
          <a:stretch/>
        </p:blipFill>
        <p:spPr bwMode="auto">
          <a:xfrm>
            <a:off x="7851945" y="22291270"/>
            <a:ext cx="6694368" cy="57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02" y="12123015"/>
            <a:ext cx="8910695" cy="19060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V="1">
            <a:off x="6769002" y="12273070"/>
            <a:ext cx="8208912" cy="13366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5216798" y="12273070"/>
            <a:ext cx="432048" cy="135998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8497194" y="17707730"/>
            <a:ext cx="2697368" cy="100780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365588" y="17707730"/>
            <a:ext cx="1604214" cy="100780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52254" y="12110594"/>
            <a:ext cx="1029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Chromosome 15</a:t>
            </a:r>
            <a:endParaRPr lang="ko-KR" altLang="en-US" sz="8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4608762" y="12064426"/>
            <a:ext cx="11448104" cy="10638538"/>
            <a:chOff x="4608762" y="12064426"/>
            <a:chExt cx="11448104" cy="10638538"/>
          </a:xfrm>
        </p:grpSpPr>
        <p:sp>
          <p:nvSpPr>
            <p:cNvPr id="7" name="TextBox 6"/>
            <p:cNvSpPr txBox="1"/>
            <p:nvPr/>
          </p:nvSpPr>
          <p:spPr>
            <a:xfrm>
              <a:off x="10280563" y="17580931"/>
              <a:ext cx="2101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Helvetica" panose="020B060402020203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200" dirty="0">
                <a:latin typeface="Helvetica" panose="020B060402020203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002" y="12123015"/>
              <a:ext cx="8910695" cy="190603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 flipV="1">
              <a:off x="6769002" y="12273070"/>
              <a:ext cx="8208912" cy="1336692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5216798" y="12273070"/>
              <a:ext cx="432048" cy="135998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06996" y="12079816"/>
              <a:ext cx="1317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Helvetica" panose="020B060402020203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Chromosome 15</a:t>
              </a:r>
              <a:endParaRPr lang="ko-KR" altLang="en-US" sz="1200" dirty="0">
                <a:latin typeface="Helvetica" panose="020B060402020203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866" y="13714747"/>
              <a:ext cx="10548000" cy="16952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362"/>
            <a:stretch/>
          </p:blipFill>
          <p:spPr>
            <a:xfrm>
              <a:off x="6613705" y="15211834"/>
              <a:ext cx="9390312" cy="1638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824786" y="16558609"/>
              <a:ext cx="1728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Helvetica" panose="020B060402020203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Position on chr15 (Mb)</a:t>
              </a:r>
              <a:endParaRPr lang="ko-KR" altLang="en-US" sz="1200" dirty="0">
                <a:latin typeface="Helvetica" panose="020B060402020203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207978" y="13696059"/>
              <a:ext cx="1152128" cy="2675808"/>
            </a:xfrm>
            <a:prstGeom prst="rect">
              <a:avLst/>
            </a:prstGeom>
            <a:solidFill>
              <a:srgbClr val="FAC090">
                <a:alpha val="4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3751" y="17326510"/>
              <a:ext cx="8566272" cy="4782658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7851945" y="16371867"/>
              <a:ext cx="3342617" cy="1036362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2365588" y="16371867"/>
              <a:ext cx="2612326" cy="1026962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064"/>
            <a:stretch/>
          </p:blipFill>
          <p:spPr bwMode="auto">
            <a:xfrm>
              <a:off x="6991841" y="21998814"/>
              <a:ext cx="8785070" cy="70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0552550" y="17131230"/>
              <a:ext cx="2101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Helvetica" panose="020B060402020203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200" dirty="0">
                <a:latin typeface="Helvetica" panose="020B060402020203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08762" y="1206442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Helvetica" panose="020B060402020203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A</a:t>
              </a:r>
              <a:endParaRPr lang="ko-KR" altLang="en-US" sz="1400" b="1" dirty="0">
                <a:latin typeface="Helvetica" panose="020B060402020203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30727" y="1360976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Helvetica" panose="020B060402020203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</a:t>
              </a:r>
              <a:endParaRPr lang="ko-KR" altLang="en-US" sz="1400" b="1" dirty="0">
                <a:latin typeface="Helvetica" panose="020B060402020203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30727" y="1740308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Helvetica" panose="020B060402020203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  <a:endParaRPr lang="ko-KR" altLang="en-US" sz="1400" b="1" dirty="0">
                <a:latin typeface="Helvetica" panose="020B060402020203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72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25</Words>
  <Application>Microsoft Office PowerPoint</Application>
  <PresentationFormat>사용자 지정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DejaVu Sans</vt:lpstr>
      <vt:lpstr>Helvetica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Wonji</cp:lastModifiedBy>
  <cp:revision>12</cp:revision>
  <dcterms:created xsi:type="dcterms:W3CDTF">2018-06-04T05:14:15Z</dcterms:created>
  <dcterms:modified xsi:type="dcterms:W3CDTF">2018-07-30T11:55:07Z</dcterms:modified>
</cp:coreProperties>
</file>