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7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0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67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30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7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90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4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0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8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194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09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38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B425C-D22F-41CB-B2D3-779BC67161A1}" type="datetimeFigureOut">
              <a:rPr lang="ko-KR" altLang="en-US" smtClean="0"/>
              <a:t>2018-11-21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A73D9-4B6A-4012-9D96-DD211EEACF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87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54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1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824694"/>
                  </p:ext>
                </p:extLst>
              </p:nvPr>
            </p:nvGraphicFramePr>
            <p:xfrm>
              <a:off x="1796936" y="1628800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0.1226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0.0933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(0.0971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0.1105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0.1281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0.0660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0.0716)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0.0734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0.0828)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0.1277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0.0584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0.0563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0.1265 (0.0221)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0.2056 (0.1269)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0.2511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0.1852)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0.1242 (0.0191)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0.1958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(0.1000)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0.2111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0.1219)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0.2106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0.0725)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0.2115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0.0775)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0.1309 (0.0229)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0.4324 (0.1313)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0.5546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0.2437)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0.1292 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0.4210 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(0.0962)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0.4825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0.1377)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0.4269 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0.0727)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0.4486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4824694"/>
                  </p:ext>
                </p:extLst>
              </p:nvPr>
            </p:nvGraphicFramePr>
            <p:xfrm>
              <a:off x="1796936" y="1628800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19240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9231" t="-114706" r="-200769" b="-19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9231" t="-114706" r="-100769" b="-19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14706" r="-769" b="-1905882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0.1226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0.0223)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0.0933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(0.0971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0.1105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0.1281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0.0660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0.0716)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0.0734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0.0828)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0.1277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0.0584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0.0563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0.0539)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0.1265 (0.0221)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0.2056 (0.1269)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0.2511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0.1852)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0.1242 (0.0191)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0.1958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(0.1000)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0.2111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0.1219)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0.1285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0.2106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0.0725)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0.2115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0.0775)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0.1309 (0.0229)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0.4324 (0.1313)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0.5546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0.2437)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0.1292 (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0.0180)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0.4210 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(0.0962)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0.4825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0.1377)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0.1295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0.0164)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0.4269 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0.0727)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0.4486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0.085)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443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2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216960"/>
                  </p:ext>
                </p:extLst>
              </p:nvPr>
            </p:nvGraphicFramePr>
            <p:xfrm>
              <a:off x="2843808" y="1700808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0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altLang="ko-KR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0.1337 (0.0191)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0.0467 (0.0378)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1.72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(4.47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0.1233 (0.0177)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0.0343 (0.0336)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1.96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(2.01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0.1197 (0.0145)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0.0304 (0.0291)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1.83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(3.78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-7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0.1234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0.0199)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0.2018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0.0437)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(9.18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0.1257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0.2086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0.0342)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0.1239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0.1692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0.0407)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1.01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-6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(7.40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u="none" strike="noStrike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altLang="ko-KR" sz="1200" b="0" i="0" u="none" strike="noStrike" baseline="30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-8</a:t>
                          </a:r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0.1355 (0.0192)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0.4014 (0.0444)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0.1168 (0.0144)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0.3866 (0.0341)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(0.0150)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0.4090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0.0444)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5216960"/>
                  </p:ext>
                </p:extLst>
              </p:nvPr>
            </p:nvGraphicFramePr>
            <p:xfrm>
              <a:off x="2843808" y="1700808"/>
              <a:ext cx="4032000" cy="4289955"/>
            </p:xfrm>
            <a:graphic>
              <a:graphicData uri="http://schemas.openxmlformats.org/drawingml/2006/table">
                <a:tbl>
                  <a:tblPr/>
                  <a:tblGrid>
                    <a:gridCol w="828000"/>
                    <a:gridCol w="828000"/>
                    <a:gridCol w="792000"/>
                    <a:gridCol w="792000"/>
                    <a:gridCol w="792000"/>
                  </a:tblGrid>
                  <a:tr h="192405"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ko-KR" alt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LTMH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GCTA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ko-KR" alt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209231" t="-114706" r="-200000" b="-19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309231" t="-114706" r="-100000" b="-190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14706" b="-1905882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0.1337 (0.0191)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0.0467 (0.0378)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102817" b="-812676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0.1233 (0.0177)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0.0343 (0.0336)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202817" b="-712676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0.1197 (0.0145)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0.0304 (0.0291)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302817" b="-612676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0.1234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0.0199)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0.2018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0.0437)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402817" b="-512676"/>
                          </a:stretch>
                        </a:blipFill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0.1257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0.0135)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0.2086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0.0342)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0.1239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0.0153)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0.1692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0.0407)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l="-409231" t="-601408" b="-314085"/>
                          </a:stretch>
                        </a:blipFill>
                      </a:tcPr>
                    </a:tc>
                  </a:tr>
                  <a:tr h="432000">
                    <a:tc row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0.1355 (0.0192)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0.4014 (0.0444)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0.1168 (0.0144)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0.3866 (0.0341)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32000"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0.1186 </a:t>
                          </a:r>
                          <a:endParaRPr lang="en-US" altLang="ko-KR" sz="1200" b="0" i="0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(0.0150)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0.4090 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r>
                            <a:rPr lang="en-US" altLang="ko-KR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0.0444)</a:t>
                          </a: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(0)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0270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837994"/>
              </p:ext>
            </p:extLst>
          </p:nvPr>
        </p:nvGraphicFramePr>
        <p:xfrm>
          <a:off x="2627784" y="1772816"/>
          <a:ext cx="3790800" cy="2305050"/>
        </p:xfrm>
        <a:graphic>
          <a:graphicData uri="http://schemas.openxmlformats.org/drawingml/2006/table">
            <a:tbl>
              <a:tblPr/>
              <a:tblGrid>
                <a:gridCol w="864000"/>
                <a:gridCol w="864000"/>
                <a:gridCol w="687600"/>
                <a:gridCol w="687600"/>
                <a:gridCol w="6876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0.8190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0.9930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3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4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4249731"/>
                  </p:ext>
                </p:extLst>
              </p:nvPr>
            </p:nvGraphicFramePr>
            <p:xfrm>
              <a:off x="2483768" y="2852936"/>
              <a:ext cx="4330800" cy="2095500"/>
            </p:xfrm>
            <a:graphic>
              <a:graphicData uri="http://schemas.openxmlformats.org/drawingml/2006/table">
                <a:tbl>
                  <a:tblPr/>
                  <a:tblGrid>
                    <a:gridCol w="540000"/>
                    <a:gridCol w="864000"/>
                    <a:gridCol w="864000"/>
                    <a:gridCol w="687600"/>
                    <a:gridCol w="687600"/>
                    <a:gridCol w="687600"/>
                  </a:tblGrid>
                  <a:tr h="209550"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sub>
                                  <m:sup>
                                    <m:r>
                                      <a:rPr lang="en-US" sz="12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Significance level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0.0661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0.4713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0.2740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0.5340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0.6640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4249731"/>
                  </p:ext>
                </p:extLst>
              </p:nvPr>
            </p:nvGraphicFramePr>
            <p:xfrm>
              <a:off x="2483768" y="2852936"/>
              <a:ext cx="4330800" cy="2095500"/>
            </p:xfrm>
            <a:graphic>
              <a:graphicData uri="http://schemas.openxmlformats.org/drawingml/2006/table">
                <a:tbl>
                  <a:tblPr/>
                  <a:tblGrid>
                    <a:gridCol w="540000"/>
                    <a:gridCol w="864000"/>
                    <a:gridCol w="864000"/>
                    <a:gridCol w="687600"/>
                    <a:gridCol w="687600"/>
                    <a:gridCol w="687600"/>
                  </a:tblGrid>
                  <a:tr h="209550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2"/>
                          <a:stretch>
                            <a:fillRect t="-8696" r="-698876" b="-417391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Heritability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Prevalence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Significance level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fontAlgn="ctr"/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l" fontAlgn="ctr"/>
                          <a:endParaRPr lang="en-US" sz="11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맑은 고딕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0.0155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0.0661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0.0480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0.0940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0.0130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0.0580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0.1020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4287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rowSpan="4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0.005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0.1303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0.3372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0.4713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0.4460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0.6800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0.7980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0.4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0.2740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0.5340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0.6640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955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fontAlgn="ctr"/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0.2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0.3540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0.6000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200" b="0" i="0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0.7180</a:t>
                          </a:r>
                          <a:endParaRPr lang="en-US" altLang="ko-KR" sz="12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14506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5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371232"/>
              </p:ext>
            </p:extLst>
          </p:nvPr>
        </p:nvGraphicFramePr>
        <p:xfrm>
          <a:off x="2267744" y="1628800"/>
          <a:ext cx="3790800" cy="2305050"/>
        </p:xfrm>
        <a:graphic>
          <a:graphicData uri="http://schemas.openxmlformats.org/drawingml/2006/table">
            <a:tbl>
              <a:tblPr/>
              <a:tblGrid>
                <a:gridCol w="864000"/>
                <a:gridCol w="864000"/>
                <a:gridCol w="687600"/>
                <a:gridCol w="687600"/>
                <a:gridCol w="687600"/>
              </a:tblGrid>
              <a:tr h="2095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Heritability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Prevalence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Significance level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0.0215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0.4735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0.9185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0.9855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9550"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US" altLang="ko-KR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70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8367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table 7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190958"/>
              </p:ext>
            </p:extLst>
          </p:nvPr>
        </p:nvGraphicFramePr>
        <p:xfrm>
          <a:off x="2267744" y="836712"/>
          <a:ext cx="3480603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6603"/>
                <a:gridCol w="1080000"/>
                <a:gridCol w="1224000"/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</a:t>
                      </a:r>
                      <a:r>
                        <a:rPr lang="en-US" altLang="ko-KR" sz="12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</a:t>
                      </a:r>
                      <a:r>
                        <a:rPr lang="en-US" altLang="ko-KR" sz="12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 status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T2D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648 (100%)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1,115 (26.87%)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Normal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(0%)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3,034 (73.13%)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Male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 (47.53%)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2,058 (49.6%)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Female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340 (52.47%)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2,091 (50.4%)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55.44 (10.7)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47.56 (16.09)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2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Relationship</a:t>
                      </a:r>
                      <a: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</a:t>
                      </a:r>
                      <a:b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ko-KR" sz="1200" b="1" i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relatives with </a:t>
                      </a:r>
                      <a:r>
                        <a:rPr lang="en-US" altLang="ko-KR" sz="1200" b="1" i="1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proband</a:t>
                      </a:r>
                      <a:endParaRPr lang="ko-KR" altLang="en-US" sz="12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Parents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329 (7.93%)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Sibling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2,457 (59.22%)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Offspring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1,363 (32.85%)</a:t>
                      </a:r>
                      <a:endParaRPr lang="ko-KR" altLang="en-US" sz="12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7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501</Words>
  <Application>Microsoft Office PowerPoint</Application>
  <PresentationFormat>화면 슬라이드 쇼(4:3)</PresentationFormat>
  <Paragraphs>295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김원지</dc:creator>
  <cp:lastModifiedBy>김원지</cp:lastModifiedBy>
  <cp:revision>28</cp:revision>
  <dcterms:created xsi:type="dcterms:W3CDTF">2018-11-12T04:17:44Z</dcterms:created>
  <dcterms:modified xsi:type="dcterms:W3CDTF">2018-11-21T10:17:04Z</dcterms:modified>
</cp:coreProperties>
</file>