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1872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FE6F-0F62-4099-BF92-F67CA2CFA36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9725-34EC-4211-A080-BF0D36AF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MLEs for the nuisance parameters under H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Score with MLE by 1) which can be formulated as follows,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variance of Score as follows,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07" y="2999372"/>
            <a:ext cx="8394386" cy="859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88" y="4507830"/>
            <a:ext cx="9233825" cy="19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4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:h</a:t>
            </a:r>
            <a:r>
              <a:rPr lang="en-US" baseline="30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5"/>
          <a:stretch/>
        </p:blipFill>
        <p:spPr>
          <a:xfrm>
            <a:off x="326922" y="2843082"/>
            <a:ext cx="6538450" cy="2832943"/>
          </a:xfrm>
        </p:spPr>
      </p:pic>
      <p:sp>
        <p:nvSpPr>
          <p:cNvPr id="5" name="Rectangle 4"/>
          <p:cNvSpPr/>
          <p:nvPr/>
        </p:nvSpPr>
        <p:spPr>
          <a:xfrm>
            <a:off x="838200" y="1690688"/>
            <a:ext cx="704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Empirical Size (</a:t>
            </a:r>
            <a:r>
              <a:rPr lang="en-US" sz="2800" dirty="0" err="1" smtClean="0"/>
              <a:t>prev</a:t>
            </a:r>
            <a:r>
              <a:rPr lang="en-US" sz="2800" dirty="0" smtClean="0"/>
              <a:t>=0.1, h2=0), 2000 replicates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77369"/>
              </p:ext>
            </p:extLst>
          </p:nvPr>
        </p:nvGraphicFramePr>
        <p:xfrm>
          <a:off x="6972968" y="2590774"/>
          <a:ext cx="4978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647562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1679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989257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606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Prev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Alpha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Chisq</a:t>
                      </a:r>
                      <a:r>
                        <a:rPr lang="en-US" dirty="0" smtClean="0">
                          <a:latin typeface="+mn-lt"/>
                        </a:rPr>
                        <a:t>*2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Chisq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725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76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674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740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99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:h</a:t>
            </a:r>
            <a:r>
              <a:rPr lang="en-US" baseline="30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5"/>
          <a:stretch/>
        </p:blipFill>
        <p:spPr>
          <a:xfrm>
            <a:off x="227954" y="2875167"/>
            <a:ext cx="6538450" cy="2832943"/>
          </a:xfrm>
        </p:spPr>
      </p:pic>
      <p:sp>
        <p:nvSpPr>
          <p:cNvPr id="6" name="Rectangle 5"/>
          <p:cNvSpPr/>
          <p:nvPr/>
        </p:nvSpPr>
        <p:spPr>
          <a:xfrm>
            <a:off x="1299581" y="1690688"/>
            <a:ext cx="704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Empirical Size </a:t>
            </a:r>
            <a:r>
              <a:rPr lang="en-US" sz="2800" dirty="0" smtClean="0"/>
              <a:t>(</a:t>
            </a:r>
            <a:r>
              <a:rPr lang="en-US" sz="2800" dirty="0" err="1" smtClean="0"/>
              <a:t>prev</a:t>
            </a:r>
            <a:r>
              <a:rPr lang="en-US" sz="2800" dirty="0" smtClean="0"/>
              <a:t>=0.2, </a:t>
            </a:r>
            <a:r>
              <a:rPr lang="en-US" sz="2800" dirty="0"/>
              <a:t>h2=0</a:t>
            </a:r>
            <a:r>
              <a:rPr lang="en-US" sz="2800" dirty="0" smtClean="0"/>
              <a:t>), </a:t>
            </a:r>
            <a:r>
              <a:rPr lang="en-US" sz="2800" dirty="0" smtClean="0"/>
              <a:t>2000 replicates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57506"/>
              </p:ext>
            </p:extLst>
          </p:nvPr>
        </p:nvGraphicFramePr>
        <p:xfrm>
          <a:off x="6972968" y="3016251"/>
          <a:ext cx="4978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647562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1679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989257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606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Prev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Alpha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Chisq</a:t>
                      </a:r>
                      <a:r>
                        <a:rPr lang="en-US" dirty="0" smtClean="0">
                          <a:latin typeface="+mn-lt"/>
                        </a:rPr>
                        <a:t>*2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Chisq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725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76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674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740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05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:h</a:t>
            </a:r>
            <a:r>
              <a:rPr lang="en-US" baseline="30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9581" y="1690688"/>
            <a:ext cx="4980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Empirical power, 2000 replicates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73927"/>
              </p:ext>
            </p:extLst>
          </p:nvPr>
        </p:nvGraphicFramePr>
        <p:xfrm>
          <a:off x="2893444" y="2420129"/>
          <a:ext cx="67733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647562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47553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1679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989257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606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Prevalence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h2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Alpha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Chisq</a:t>
                      </a:r>
                      <a:r>
                        <a:rPr lang="en-US" dirty="0" smtClean="0">
                          <a:latin typeface="+mn-lt"/>
                        </a:rPr>
                        <a:t>*2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Chisq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0.1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0.2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0.005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725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0.01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76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0.05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674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0.1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740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0.4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0.005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83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0.01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62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0.05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606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0.1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52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5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:h</a:t>
            </a:r>
            <a:r>
              <a:rPr lang="en-US" baseline="30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9581" y="1690688"/>
            <a:ext cx="4980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Empirical power, 2000 replicates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9844"/>
              </p:ext>
            </p:extLst>
          </p:nvPr>
        </p:nvGraphicFramePr>
        <p:xfrm>
          <a:off x="2893444" y="2420129"/>
          <a:ext cx="67733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647562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47553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1679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989257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606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Prevalence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h2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Alpha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+mn-lt"/>
                        </a:rPr>
                        <a:t>Chisq</a:t>
                      </a:r>
                      <a:r>
                        <a:rPr lang="en-US" sz="1800" dirty="0" smtClean="0">
                          <a:latin typeface="+mn-lt"/>
                        </a:rPr>
                        <a:t>*2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+mn-lt"/>
                        </a:rPr>
                        <a:t>Chisq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0.005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725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0.01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76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0.05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674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740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0.005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83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0.01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62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0.05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606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0.1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52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7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161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Procedure</vt:lpstr>
      <vt:lpstr>H0:h2=0</vt:lpstr>
      <vt:lpstr>H0:h2=0</vt:lpstr>
      <vt:lpstr>H0:h2=0</vt:lpstr>
      <vt:lpstr>H0:h2=0</vt:lpstr>
    </vt:vector>
  </TitlesOfParts>
  <Company>BWH - CDNM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Wonji Kim</dc:creator>
  <cp:lastModifiedBy>Wonji Kim</cp:lastModifiedBy>
  <cp:revision>4</cp:revision>
  <dcterms:created xsi:type="dcterms:W3CDTF">2018-10-22T00:59:22Z</dcterms:created>
  <dcterms:modified xsi:type="dcterms:W3CDTF">2018-10-22T02:37:16Z</dcterms:modified>
</cp:coreProperties>
</file>