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7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0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7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90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02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8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9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09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8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B425C-D22F-41CB-B2D3-779BC67161A1}" type="datetimeFigureOut">
              <a:rPr lang="ko-KR" altLang="en-US" smtClean="0"/>
              <a:t>2018-11-11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87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4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8791572"/>
                  </p:ext>
                </p:extLst>
              </p:nvPr>
            </p:nvGraphicFramePr>
            <p:xfrm>
              <a:off x="755576" y="1484784"/>
              <a:ext cx="4032000" cy="4289955"/>
            </p:xfrm>
            <a:graphic>
              <a:graphicData uri="http://schemas.openxmlformats.org/drawingml/2006/table">
                <a:tbl>
                  <a:tblPr/>
                  <a:tblGrid>
                    <a:gridCol w="828000"/>
                    <a:gridCol w="828000"/>
                    <a:gridCol w="792000"/>
                    <a:gridCol w="792000"/>
                    <a:gridCol w="792000"/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LTMH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GCTA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0.1240</a:t>
                          </a:r>
                        </a:p>
                        <a:p>
                          <a:pPr marL="0" marR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0.0218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0.1132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0.0974)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0.1133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0.1315)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0.1233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0.0219)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0.1822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0.1218)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0.1979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0.1655)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0.1348</a:t>
                          </a:r>
                        </a:p>
                        <a:p>
                          <a:pPr marL="0" marR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0.0223)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0.4435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0.1326)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0.5699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0.2494)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0.1280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0.0181)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0.0616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0.0694)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0.0699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0.0811)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0.1249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0.0186)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0.2043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0.0990)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0.2230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0.1258)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0.1290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0.0174)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0.4180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0.1016)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0.4819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0.1459)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0.1274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0.0163)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0.0573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0.0527)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0.0554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0.0531)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0.1283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0.0158)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0.2070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0.0757)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0.2074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0.0809)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0.1299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0.0165)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0.4340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0.0694)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0.4568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0.0810)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8791572"/>
                  </p:ext>
                </p:extLst>
              </p:nvPr>
            </p:nvGraphicFramePr>
            <p:xfrm>
              <a:off x="755576" y="1484784"/>
              <a:ext cx="4032000" cy="4289955"/>
            </p:xfrm>
            <a:graphic>
              <a:graphicData uri="http://schemas.openxmlformats.org/drawingml/2006/table">
                <a:tbl>
                  <a:tblPr/>
                  <a:tblGrid>
                    <a:gridCol w="828000"/>
                    <a:gridCol w="828000"/>
                    <a:gridCol w="792000"/>
                    <a:gridCol w="792000"/>
                    <a:gridCol w="792000"/>
                  </a:tblGrid>
                  <a:tr h="192405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LTMH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GCTA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9231" t="-114706" r="-200769" b="-19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9231" t="-114706" r="-100769" b="-19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114706" r="-769" b="-1902941"/>
                          </a:stretch>
                        </a:blipFill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0.1240</a:t>
                          </a:r>
                        </a:p>
                        <a:p>
                          <a:pPr marL="0" marR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0.0218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0.1132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0.0974)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0.1133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0.1315)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0.1233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0.0219)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0.1822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0.1218)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0.1979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0.1655)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0.1348</a:t>
                          </a:r>
                        </a:p>
                        <a:p>
                          <a:pPr marL="0" marR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0.0223)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0.4435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0.1326)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0.5699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0.2494)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0.1280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0.0181)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0.0616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0.0694)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0.0699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0.0811)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0.1249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0.0186)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0.2043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0.0990)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0.2230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0.1258)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0.1290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0.0174)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0.4180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0.1016)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0.4819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0.1459)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0.1274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0.0163)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0.0573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0.0527)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0.0554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0.0531)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0.1283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0.0158)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0.2070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0.0757)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0.2074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0.0809)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0.1299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0.0165)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0.4340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0.0694)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0.4568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0.0810)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43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4652926"/>
                  </p:ext>
                </p:extLst>
              </p:nvPr>
            </p:nvGraphicFramePr>
            <p:xfrm>
              <a:off x="755576" y="1484784"/>
              <a:ext cx="4032000" cy="4289955"/>
            </p:xfrm>
            <a:graphic>
              <a:graphicData uri="http://schemas.openxmlformats.org/drawingml/2006/table">
                <a:tbl>
                  <a:tblPr/>
                  <a:tblGrid>
                    <a:gridCol w="828000"/>
                    <a:gridCol w="828000"/>
                    <a:gridCol w="792000"/>
                    <a:gridCol w="792000"/>
                    <a:gridCol w="792000"/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LTMH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GCTA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0.1349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0.0188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0.0481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0.0381)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0.1227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0.0197)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0.2007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0.0408)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0.1361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0.0188)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0.4026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0.0450)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0.1290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0.0130)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0.0017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0.0065)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1.96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1.96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0.1263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0.0134)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0.2083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0.0365)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0.1167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0.0132)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0.3814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0.0352)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0.1182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0.0142)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0.0286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0.0276)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1.83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3.76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0.1251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0.0152)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0.1697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0.0399)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5.77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0.1180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0.0141)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0.4054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0.0411)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4652926"/>
                  </p:ext>
                </p:extLst>
              </p:nvPr>
            </p:nvGraphicFramePr>
            <p:xfrm>
              <a:off x="755576" y="1484784"/>
              <a:ext cx="4032000" cy="4289955"/>
            </p:xfrm>
            <a:graphic>
              <a:graphicData uri="http://schemas.openxmlformats.org/drawingml/2006/table">
                <a:tbl>
                  <a:tblPr/>
                  <a:tblGrid>
                    <a:gridCol w="828000"/>
                    <a:gridCol w="828000"/>
                    <a:gridCol w="792000"/>
                    <a:gridCol w="792000"/>
                    <a:gridCol w="792000"/>
                  </a:tblGrid>
                  <a:tr h="192405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LTMH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GCTA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9231" t="-114706" r="-200769" b="-19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9231" t="-114706" r="-100769" b="-19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114706" r="-769" b="-1902941"/>
                          </a:stretch>
                        </a:blipFill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0.1349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0.0188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0.0481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0.0381)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0.1227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0.0197)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0.2007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0.0408)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0.1361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indent="0" algn="ctr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0.0188)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0.4026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0.0450)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0.1290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0.0130)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0.0017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0.0065)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401408" r="-769" b="-512676"/>
                          </a:stretch>
                        </a:blipFill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0.1263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0.0134)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0.2083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0.0365)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0.1167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0.0132)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0.3814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0.0352)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0.1182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0.0142)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0.0286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0.0276)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711429" r="-769" b="-217143"/>
                          </a:stretch>
                        </a:blipFill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0.1251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0.0152)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0.1697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0.0399)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800000" r="-769" b="-114085"/>
                          </a:stretch>
                        </a:blipFill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0.1180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0.0141)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0.4054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0.0411)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270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274</Words>
  <Application>Microsoft Office PowerPoint</Application>
  <PresentationFormat>화면 슬라이드 쇼(4:3)</PresentationFormat>
  <Paragraphs>148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김원지</dc:creator>
  <cp:lastModifiedBy>김원지</cp:lastModifiedBy>
  <cp:revision>3</cp:revision>
  <dcterms:created xsi:type="dcterms:W3CDTF">2018-11-12T04:17:44Z</dcterms:created>
  <dcterms:modified xsi:type="dcterms:W3CDTF">2018-11-12T08:56:58Z</dcterms:modified>
</cp:coreProperties>
</file>