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0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71404"/>
                  </p:ext>
                </p:extLst>
              </p:nvPr>
            </p:nvGraphicFramePr>
            <p:xfrm>
              <a:off x="1796936" y="1628800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0.0933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(0.0971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0.1105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0.0716)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0.0828)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0.1277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0.1261 (0.0221)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0.2049 (0.1262)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0.2511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0.1852)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0.1242 (0.0191)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0.1953 (0.1001)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0.2106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0.0725)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0.0775)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0.1312 (0.0232)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0.4334 (0.1317)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0.5546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0.1289 (0.0179)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0.4205 (0.0964)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0.4825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0.1377)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0.4269 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0.0727)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71404"/>
                  </p:ext>
                </p:extLst>
              </p:nvPr>
            </p:nvGraphicFramePr>
            <p:xfrm>
              <a:off x="1796936" y="1628800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05882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0.0933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(0.0971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0.1105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0.0716)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0.0828)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0.1277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0.1261 (0.0221)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0.2049 (0.1262)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0.2511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0.1852)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0.1242 (0.0191)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0.1953 (0.1001)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0.2106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0.0725)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0.0775)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0.1312 (0.0232)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0.4334 (0.1317)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0.5546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0.1289 (0.0179)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0.4205 (0.0964)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0.4825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0.1377)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0.4269 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0.0727)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44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690437"/>
                  </p:ext>
                </p:extLst>
              </p:nvPr>
            </p:nvGraphicFramePr>
            <p:xfrm>
              <a:off x="2843808" y="1700808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0.1337 (0.0191)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0.0468 (0.0379)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1.72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(4.47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0.1235 (0.0179)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0.0351 (0.0336)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0.1197 (0.0144)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0.0309 (0.0291)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(3.78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0.2018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(9.18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0.1257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0.1239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0.1692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0.0407)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(7.40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0.1355 (0.0192)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0.4017 (0.0444)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0.1168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0.3867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(0.0150)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0.4090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690437"/>
                  </p:ext>
                </p:extLst>
              </p:nvPr>
            </p:nvGraphicFramePr>
            <p:xfrm>
              <a:off x="2843808" y="1700808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000" b="-19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000" b="-19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b="-1905882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0.1337 (0.0191)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0.0468 (0.0379)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02817" b="-812676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0.1235 (0.0179)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0.0351 (0.0336)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202817" b="-712676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0.1197 (0.0144)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0.0309 (0.0291)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302817" b="-612676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0.2018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402817" b="-512676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0.1257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0.1239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0.1692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0.0407)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601408" b="-314085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0.1355 (0.0192)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0.4017 (0.0444)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0.1168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0.3867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(0.0150)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0.4090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27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37994"/>
              </p:ext>
            </p:extLst>
          </p:nvPr>
        </p:nvGraphicFramePr>
        <p:xfrm>
          <a:off x="2627784" y="1772816"/>
          <a:ext cx="3790800" cy="230505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249731"/>
                  </p:ext>
                </p:extLst>
              </p:nvPr>
            </p:nvGraphicFramePr>
            <p:xfrm>
              <a:off x="2483768" y="2852936"/>
              <a:ext cx="4330800" cy="2095500"/>
            </p:xfrm>
            <a:graphic>
              <a:graphicData uri="http://schemas.openxmlformats.org/drawingml/2006/table">
                <a:tbl>
                  <a:tblPr/>
                  <a:tblGrid>
                    <a:gridCol w="540000"/>
                    <a:gridCol w="864000"/>
                    <a:gridCol w="864000"/>
                    <a:gridCol w="687600"/>
                    <a:gridCol w="687600"/>
                    <a:gridCol w="687600"/>
                  </a:tblGrid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level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0.4713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249731"/>
                  </p:ext>
                </p:extLst>
              </p:nvPr>
            </p:nvGraphicFramePr>
            <p:xfrm>
              <a:off x="2483768" y="2852936"/>
              <a:ext cx="4330800" cy="2095500"/>
            </p:xfrm>
            <a:graphic>
              <a:graphicData uri="http://schemas.openxmlformats.org/drawingml/2006/table">
                <a:tbl>
                  <a:tblPr/>
                  <a:tblGrid>
                    <a:gridCol w="540000"/>
                    <a:gridCol w="864000"/>
                    <a:gridCol w="864000"/>
                    <a:gridCol w="687600"/>
                    <a:gridCol w="687600"/>
                    <a:gridCol w="687600"/>
                  </a:tblGrid>
                  <a:tr h="209550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696" r="-698876" b="-41739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level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0.4713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45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5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71232"/>
              </p:ext>
            </p:extLst>
          </p:nvPr>
        </p:nvGraphicFramePr>
        <p:xfrm>
          <a:off x="2267744" y="1628800"/>
          <a:ext cx="3790800" cy="230505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7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90958"/>
              </p:ext>
            </p:extLst>
          </p:nvPr>
        </p:nvGraphicFramePr>
        <p:xfrm>
          <a:off x="2267744" y="836712"/>
          <a:ext cx="348060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603"/>
                <a:gridCol w="1080000"/>
                <a:gridCol w="122400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</a:t>
                      </a:r>
                      <a:r>
                        <a:rPr lang="en-US" altLang="ko-KR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status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T2D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 (100%)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1,115 (26.87%)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Normal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3,034 (73.13%)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 (47.53%)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2,058 (49.6%)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Female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 (52.47%)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2,091 (50.4%)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55.44 (10.7)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47.56 (16.09)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</a:t>
                      </a: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b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relatives with </a:t>
                      </a:r>
                      <a:r>
                        <a:rPr lang="en-US" altLang="ko-KR" sz="1200" b="1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Parents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 (7.93%)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Sibling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2,457 (59.22%)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Offspring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1,363 (32.85%)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7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501</Words>
  <Application>Microsoft Office PowerPoint</Application>
  <PresentationFormat>화면 슬라이드 쇼(4:3)</PresentationFormat>
  <Paragraphs>296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김원지</cp:lastModifiedBy>
  <cp:revision>27</cp:revision>
  <dcterms:created xsi:type="dcterms:W3CDTF">2018-11-12T04:17:44Z</dcterms:created>
  <dcterms:modified xsi:type="dcterms:W3CDTF">2018-11-21T09:07:28Z</dcterms:modified>
</cp:coreProperties>
</file>