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65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6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5E63-A34A-4FB8-8C0B-76C384431191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Discovery data</a:t>
            </a:r>
            <a:r>
              <a:rPr lang="ko-KR" altLang="en-US" dirty="0" smtClean="0"/>
              <a:t>만 이용했을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4258277" cy="425827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211960" y="38610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83768" y="59492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2541328"/>
            <a:ext cx="28793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붉은색 </a:t>
            </a:r>
            <a:r>
              <a:rPr lang="en-US" altLang="ko-KR" sz="1400" dirty="0" smtClean="0"/>
              <a:t>: case</a:t>
            </a:r>
          </a:p>
          <a:p>
            <a:r>
              <a:rPr lang="ko-KR" altLang="en-US" sz="1400" dirty="0" smtClean="0"/>
              <a:t>푸른색</a:t>
            </a:r>
            <a:r>
              <a:rPr lang="en-US" altLang="ko-KR" sz="1400" dirty="0" smtClean="0"/>
              <a:t> : control</a:t>
            </a:r>
            <a:endParaRPr lang="ko-KR" altLang="en-US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빨간 동그라미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(case) outlier</a:t>
            </a:r>
            <a:r>
              <a:rPr lang="ko-KR" altLang="en-US" sz="1400" dirty="0" smtClean="0"/>
              <a:t>로 </a:t>
            </a:r>
            <a:endParaRPr lang="en-US" altLang="ko-KR" sz="1400" dirty="0" smtClean="0"/>
          </a:p>
          <a:p>
            <a:r>
              <a:rPr lang="ko-KR" altLang="en-US" sz="1400" dirty="0" smtClean="0"/>
              <a:t>의심되어 제거</a:t>
            </a:r>
            <a:endParaRPr lang="en-US" altLang="ko-KR" sz="1400" dirty="0" smtClean="0"/>
          </a:p>
          <a:p>
            <a:r>
              <a:rPr lang="en-US" altLang="ko-KR" sz="1400" dirty="0" smtClean="0"/>
              <a:t>2. Matching </a:t>
            </a:r>
            <a:r>
              <a:rPr lang="ko-KR" altLang="en-US" sz="1400" dirty="0" smtClean="0"/>
              <a:t>하기 이전의 </a:t>
            </a:r>
            <a:r>
              <a:rPr lang="en-US" altLang="ko-KR" sz="1400" dirty="0" smtClean="0"/>
              <a:t>MDS </a:t>
            </a:r>
            <a:br>
              <a:rPr lang="en-US" altLang="ko-KR" sz="1400" dirty="0" smtClean="0"/>
            </a:br>
            <a:r>
              <a:rPr lang="en-US" altLang="ko-KR" sz="1400" dirty="0" smtClean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87699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Discovery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+ 1000 Genome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  <a:p>
            <a:r>
              <a:rPr lang="ko-KR" altLang="en-US" sz="1800" dirty="0" smtClean="0"/>
              <a:t>회색 </a:t>
            </a:r>
            <a:r>
              <a:rPr lang="en-US" altLang="ko-KR" sz="1800" dirty="0" smtClean="0"/>
              <a:t>:  1000G, </a:t>
            </a:r>
            <a:r>
              <a:rPr lang="ko-KR" altLang="en-US" sz="1800" dirty="0" smtClean="0"/>
              <a:t>붉은색 </a:t>
            </a:r>
            <a:r>
              <a:rPr lang="en-US" altLang="ko-KR" sz="1800" dirty="0" smtClean="0"/>
              <a:t>: case, </a:t>
            </a:r>
            <a:r>
              <a:rPr lang="ko-KR" altLang="en-US" sz="1800" dirty="0" smtClean="0"/>
              <a:t>푸른색 </a:t>
            </a:r>
            <a:r>
              <a:rPr lang="en-US" altLang="ko-KR" sz="1800" dirty="0" smtClean="0"/>
              <a:t>: control</a:t>
            </a:r>
          </a:p>
          <a:p>
            <a:r>
              <a:rPr lang="en-US" altLang="ko-KR" sz="1800" dirty="0" smtClean="0"/>
              <a:t>matching </a:t>
            </a:r>
            <a:r>
              <a:rPr lang="ko-KR" altLang="en-US" sz="1800" dirty="0" smtClean="0"/>
              <a:t>후의 </a:t>
            </a:r>
            <a:r>
              <a:rPr lang="en-US" altLang="ko-KR" sz="1800" dirty="0" smtClean="0"/>
              <a:t>case, control + 1000G </a:t>
            </a:r>
            <a:r>
              <a:rPr lang="ko-KR" altLang="en-US" sz="1800" dirty="0" smtClean="0"/>
              <a:t>이용하여 </a:t>
            </a:r>
            <a:r>
              <a:rPr lang="en-US" altLang="ko-KR" sz="1800" dirty="0" smtClean="0"/>
              <a:t>PC score</a:t>
            </a:r>
            <a:r>
              <a:rPr lang="ko-KR" altLang="en-US" sz="1800" dirty="0" smtClean="0"/>
              <a:t>계산</a:t>
            </a:r>
            <a:endParaRPr lang="en-US" altLang="ko-KR" sz="1800" dirty="0" smtClean="0"/>
          </a:p>
          <a:p>
            <a:r>
              <a:rPr lang="ko-KR" altLang="en-US" sz="1800" dirty="0" smtClean="0"/>
              <a:t>이 그림 상에서는 두 개의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가 다른 값에 비하여 동떨어져 있음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>
                <a:solidFill>
                  <a:srgbClr val="FF0000"/>
                </a:solidFill>
              </a:rPr>
              <a:t>제거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276872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3. 2</a:t>
            </a:r>
            <a:r>
              <a:rPr lang="ko-KR" altLang="en-US" dirty="0"/>
              <a:t>개 </a:t>
            </a:r>
            <a:r>
              <a:rPr lang="en-US" altLang="ko-KR" dirty="0"/>
              <a:t>subject </a:t>
            </a:r>
            <a:r>
              <a:rPr lang="ko-KR" altLang="en-US" dirty="0"/>
              <a:t>제거 한 후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276872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Conditional logistic</a:t>
            </a:r>
            <a:r>
              <a:rPr lang="ko-KR" altLang="en-US" dirty="0" smtClean="0"/>
              <a:t>에 사용된 </a:t>
            </a:r>
            <a:r>
              <a:rPr lang="en-US" altLang="ko-KR" dirty="0" smtClean="0"/>
              <a:t>sample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sz="2400" dirty="0" smtClean="0"/>
              <a:t>Case 426, control 852</a:t>
            </a:r>
          </a:p>
          <a:p>
            <a:pPr lvl="1"/>
            <a:r>
              <a:rPr lang="en-US" altLang="ko-KR" sz="2400" dirty="0" smtClean="0"/>
              <a:t>1000G </a:t>
            </a:r>
            <a:r>
              <a:rPr lang="ko-KR" altLang="en-US" sz="2400" dirty="0" smtClean="0"/>
              <a:t>제외하고 </a:t>
            </a:r>
            <a:r>
              <a:rPr lang="en-US" altLang="ko-KR" sz="2400" dirty="0" smtClean="0"/>
              <a:t>discovery</a:t>
            </a:r>
            <a:r>
              <a:rPr lang="ko-KR" altLang="en-US" sz="2400" dirty="0" smtClean="0"/>
              <a:t>로만  </a:t>
            </a:r>
            <a:r>
              <a:rPr lang="en-US" altLang="ko-KR" sz="2400" dirty="0" smtClean="0"/>
              <a:t>PC score </a:t>
            </a:r>
            <a:r>
              <a:rPr lang="ko-KR" altLang="en-US" sz="2400" dirty="0" smtClean="0"/>
              <a:t>계산</a:t>
            </a:r>
            <a:endParaRPr lang="en-US" altLang="ko-KR" sz="2400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132856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SNPs associated with nicotine dependence (ND) or nicotine use (NU).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GWAS Catalog : total 27 SNPs (21 ND SNPs + 6 NU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27 SNPs and all SNPs with strong LD with 27 SNPs based on the 1000 Genome EUR data (27 + 8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Among 35 SNPs, there were 8 SNPs in the discovery data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Workflow of QC was updated.</a:t>
            </a:r>
            <a:endParaRPr lang="en-US" altLang="ko-KR" sz="2800" dirty="0">
              <a:solidFill>
                <a:prstClr val="black"/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3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CLR results for 8 SNPs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6793"/>
              </p:ext>
            </p:extLst>
          </p:nvPr>
        </p:nvGraphicFramePr>
        <p:xfrm>
          <a:off x="2699792" y="2492896"/>
          <a:ext cx="3796754" cy="30963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12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2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1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rs1060061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0.4885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rs9503551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0.0840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rs4285401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0.3263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rs804292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0.8145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rs6470120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0.1152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rs10491551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0.7217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0.6066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rs2836823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0.1560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8654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MAF &amp; CA test</a:t>
            </a:r>
            <a:endParaRPr lang="ko-KR" altLang="en-US" sz="3200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55907"/>
              </p:ext>
            </p:extLst>
          </p:nvPr>
        </p:nvGraphicFramePr>
        <p:xfrm>
          <a:off x="683568" y="836712"/>
          <a:ext cx="7712073" cy="584750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xmlns="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xmlns="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6167144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673316080"/>
                    </a:ext>
                  </a:extLst>
                </a:gridCol>
              </a:tblGrid>
              <a:tr h="2133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SNP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Case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Control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P-value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(CA Test)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79994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Data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(95% CI)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Data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MAF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(95% CI)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318667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rs4544201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Replication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0.1429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(NHW 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1,224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0.2774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(0.260 – 0.295)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432229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1,153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0.2563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(0.238 – 0.274)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468071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263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0.2357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(0.215 – 0.257)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3.43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066572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792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0.2563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256268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337,199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0.2605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(0.259 </a:t>
                      </a:r>
                      <a:r>
                        <a:rPr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0.262)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altLang="ko-KR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6757687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1,745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0.3424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9462245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rs2006950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Replication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0.1148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(0.082– 0.147)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COPDGene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(NHW 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1,226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0.2557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5.36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524929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MESA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1,128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0.2283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(0.211 – 0.246)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1.40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552100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263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0.2186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(0.198 – 0.239)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383953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ECLIPSE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 Female)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792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0.2431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81536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UKBiobank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337,199</a:t>
                      </a: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0.2432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ko-K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(0.242</a:t>
                      </a:r>
                      <a:r>
                        <a:rPr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altLang="ko-KR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0.244)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8.18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0253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GnomAD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(EUR)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1,747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0.3060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MAF : US vs non US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0770"/>
              </p:ext>
            </p:extLst>
          </p:nvPr>
        </p:nvGraphicFramePr>
        <p:xfrm>
          <a:off x="2339752" y="3140968"/>
          <a:ext cx="6084255" cy="153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427216077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3097217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7363361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540930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6601139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2028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Non 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884696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512584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rs4544201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0.1684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(0.131 - 0.206)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0.1631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(0.130 - 0.197)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529349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rs2006950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0.1474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(0.112 - 0.183)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0.1377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(0.107 - 0.169)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44576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428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명의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discovery case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country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정보를 이용하여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USA, non USA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사이의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MAF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차이를 비교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4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482</Words>
  <Application>Microsoft Office PowerPoint</Application>
  <PresentationFormat>화면 슬라이드 쇼(4:3)</PresentationFormat>
  <Paragraphs>196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MDS plot</vt:lpstr>
      <vt:lpstr>MDS plot</vt:lpstr>
      <vt:lpstr>MDS plot</vt:lpstr>
      <vt:lpstr>MDS plot</vt:lpstr>
      <vt:lpstr>ND SNPs</vt:lpstr>
      <vt:lpstr>ND SNPs</vt:lpstr>
      <vt:lpstr>MAF &amp; CA test</vt:lpstr>
      <vt:lpstr>MAF : US vs non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12</cp:revision>
  <dcterms:created xsi:type="dcterms:W3CDTF">2018-10-12T04:14:26Z</dcterms:created>
  <dcterms:modified xsi:type="dcterms:W3CDTF">2018-10-13T15:31:35Z</dcterms:modified>
</cp:coreProperties>
</file>