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(0.1326)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0.1326)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(0.0450)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(5.77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0.0450)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1408" r="-769" b="-5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711429" r="-769" b="-217143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800000" r="-769" b="-1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70806"/>
              </p:ext>
            </p:extLst>
          </p:nvPr>
        </p:nvGraphicFramePr>
        <p:xfrm>
          <a:off x="3200400" y="3429000"/>
          <a:ext cx="2921400" cy="1047750"/>
        </p:xfrm>
        <a:graphic>
          <a:graphicData uri="http://schemas.openxmlformats.org/drawingml/2006/table">
            <a:tbl>
              <a:tblPr/>
              <a:tblGrid>
                <a:gridCol w="864000"/>
                <a:gridCol w="685800"/>
                <a:gridCol w="685800"/>
                <a:gridCol w="6858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41646"/>
              </p:ext>
            </p:extLst>
          </p:nvPr>
        </p:nvGraphicFramePr>
        <p:xfrm>
          <a:off x="1979712" y="1412776"/>
          <a:ext cx="37908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4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20200"/>
              </p:ext>
            </p:extLst>
          </p:nvPr>
        </p:nvGraphicFramePr>
        <p:xfrm>
          <a:off x="1979712" y="1412776"/>
          <a:ext cx="31032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0.0155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0.0661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0.1023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46156"/>
              </p:ext>
            </p:extLst>
          </p:nvPr>
        </p:nvGraphicFramePr>
        <p:xfrm>
          <a:off x="1979712" y="1412776"/>
          <a:ext cx="31032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0958"/>
              </p:ext>
            </p:extLst>
          </p:nvPr>
        </p:nvGraphicFramePr>
        <p:xfrm>
          <a:off x="2267744" y="836712"/>
          <a:ext cx="348060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603"/>
                <a:gridCol w="1080000"/>
                <a:gridCol w="12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</a:t>
                      </a:r>
                      <a:r>
                        <a:rPr lang="en-US" altLang="ko-K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(100%)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1,115 (26.87%)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(73.13%)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 (47.53%)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2,058 (49.6%)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 (52.47%)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2,091 (50.4%)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55.44 (10.7)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47.56 (16.09)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458</Words>
  <Application>Microsoft Office PowerPoint</Application>
  <PresentationFormat>화면 슬라이드 쇼(4:3)</PresentationFormat>
  <Paragraphs>278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17</cp:revision>
  <dcterms:created xsi:type="dcterms:W3CDTF">2018-11-12T04:17:44Z</dcterms:created>
  <dcterms:modified xsi:type="dcterms:W3CDTF">2018-11-15T08:07:37Z</dcterms:modified>
</cp:coreProperties>
</file>