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7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0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7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0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2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9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9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8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B425C-D22F-41CB-B2D3-779BC67161A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7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998930"/>
                  </p:ext>
                </p:extLst>
              </p:nvPr>
            </p:nvGraphicFramePr>
            <p:xfrm>
              <a:off x="1796936" y="1628800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0.1226 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(0.0223)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0.0933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(0.0971)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0.1105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0.1281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(0.0181)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0.0660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(0.0716)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0.0734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0.0828)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0.1277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(0.016)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0.0584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(0.0538)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0.0563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0.1267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(0.0223)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0.2184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(0.1282)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0.2511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0.1852)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0.1239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(0.0190)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0.1950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(0.0993)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0.2111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0.1219)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0.1285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(0.0164)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0.2106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(0.0725)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0.2115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0.0775)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0.1309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(0.0229)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0.4324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(0.1313)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0.5546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0.2437)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0.1276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(0.0225)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0.4230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(0.1315)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0.4825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0.1377)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0.1286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(0.0189)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0.4181 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(0.0950)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0.4486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998930"/>
                  </p:ext>
                </p:extLst>
              </p:nvPr>
            </p:nvGraphicFramePr>
            <p:xfrm>
              <a:off x="1796936" y="1628800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19240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9231" t="-114706" r="-200769" b="-1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9231" t="-114706" r="-100769" b="-1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114706" r="-769" b="-1911765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0.1226 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(0.0223)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0.0933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(0.0971)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0.1105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0.1281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(0.0181)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0.0660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(0.0716)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0.0734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0.0828)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0.1277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(0.016)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0.0584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(0.0538)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0.0563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0.1267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(0.0223)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0.2184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(0.1282)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0.2511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0.1852)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0.1239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(0.0190)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0.1950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(0.0993)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0.2111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0.1219)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0.1285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(0.0164)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0.2106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(0.0725)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0.2115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0.0775)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0.1309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(0.0229)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0.4324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(0.1313)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0.5546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0.2437)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0.1276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(0.0225)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0.4230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(0.1315)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0.4825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0.1377)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0.1286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(0.0189)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0.4181 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(0.0950)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0.4486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443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9864856"/>
                  </p:ext>
                </p:extLst>
              </p:nvPr>
            </p:nvGraphicFramePr>
            <p:xfrm>
              <a:off x="2843808" y="1700808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0.1335 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(0.0193)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0.0474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(0.0376)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1.72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(4.47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0.1233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(0.0181)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0.0336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(0.0339)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(2.01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0.1194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(0.0144)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0.0304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(0.0287)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(3.78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0.1234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(0.0199)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0.2018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(0.0437)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(9.18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0.1257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(0.0135)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0.2086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(0.0342)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0.1239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(0.0153)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0.1692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(0.0407)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(7.40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0.1358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(0.0189)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0.4004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(0.0449)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0.1167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(0.0144)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0.3868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(0.0339)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0.1186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(0.0150)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0.4090 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(0.0444)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9864856"/>
                  </p:ext>
                </p:extLst>
              </p:nvPr>
            </p:nvGraphicFramePr>
            <p:xfrm>
              <a:off x="2843808" y="1700808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19240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9231" t="-114706" r="-200000" b="-19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9231" t="-114706" r="-100000" b="-19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114706" b="-1908824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0.1335 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(0.0193)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0.0474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(0.0376)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102817" b="-814085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0.1233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(0.0181)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0.0336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(0.0339)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202817" b="-714085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0.1194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(0.0144)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0.0304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(0.0287)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302817" b="-614085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0.1234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(0.0199)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0.2018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(0.0437)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402817" b="-514085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0.1257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(0.0135)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0.2086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(0.0342)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0.1239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(0.0153)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0.1692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(0.0407)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601408" b="-315493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0.1358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(0.0189)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0.4004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(0.0449)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0.1167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(0.0144)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0.3868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(0.0339)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0.1186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(0.0150)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0.4090 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(0.0444)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270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37994"/>
              </p:ext>
            </p:extLst>
          </p:nvPr>
        </p:nvGraphicFramePr>
        <p:xfrm>
          <a:off x="2627784" y="1772816"/>
          <a:ext cx="3790800" cy="2305050"/>
        </p:xfrm>
        <a:graphic>
          <a:graphicData uri="http://schemas.openxmlformats.org/drawingml/2006/table">
            <a:tbl>
              <a:tblPr/>
              <a:tblGrid>
                <a:gridCol w="864000"/>
                <a:gridCol w="864000"/>
                <a:gridCol w="687600"/>
                <a:gridCol w="687600"/>
                <a:gridCol w="687600"/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Heritability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Prevalence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 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03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4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4249731"/>
                  </p:ext>
                </p:extLst>
              </p:nvPr>
            </p:nvGraphicFramePr>
            <p:xfrm>
              <a:off x="2483768" y="2852936"/>
              <a:ext cx="4330800" cy="2095500"/>
            </p:xfrm>
            <a:graphic>
              <a:graphicData uri="http://schemas.openxmlformats.org/drawingml/2006/table">
                <a:tbl>
                  <a:tblPr/>
                  <a:tblGrid>
                    <a:gridCol w="540000"/>
                    <a:gridCol w="864000"/>
                    <a:gridCol w="864000"/>
                    <a:gridCol w="687600"/>
                    <a:gridCol w="687600"/>
                    <a:gridCol w="687600"/>
                  </a:tblGrid>
                  <a:tr h="209550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Significance level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0.0661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0.1023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0.4713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0.7980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0.2740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0.5340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0.6640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4249731"/>
                  </p:ext>
                </p:extLst>
              </p:nvPr>
            </p:nvGraphicFramePr>
            <p:xfrm>
              <a:off x="2483768" y="2852936"/>
              <a:ext cx="4330800" cy="2095500"/>
            </p:xfrm>
            <a:graphic>
              <a:graphicData uri="http://schemas.openxmlformats.org/drawingml/2006/table">
                <a:tbl>
                  <a:tblPr/>
                  <a:tblGrid>
                    <a:gridCol w="540000"/>
                    <a:gridCol w="864000"/>
                    <a:gridCol w="864000"/>
                    <a:gridCol w="687600"/>
                    <a:gridCol w="687600"/>
                    <a:gridCol w="687600"/>
                  </a:tblGrid>
                  <a:tr h="209550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696" r="-698876" b="-41739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Significance level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0.0661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0.1023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0.4713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0.7980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0.2740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0.5340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0.6640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450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5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371232"/>
              </p:ext>
            </p:extLst>
          </p:nvPr>
        </p:nvGraphicFramePr>
        <p:xfrm>
          <a:off x="2267744" y="1628800"/>
          <a:ext cx="3790800" cy="2305050"/>
        </p:xfrm>
        <a:graphic>
          <a:graphicData uri="http://schemas.openxmlformats.org/drawingml/2006/table">
            <a:tbl>
              <a:tblPr/>
              <a:tblGrid>
                <a:gridCol w="864000"/>
                <a:gridCol w="864000"/>
                <a:gridCol w="687600"/>
                <a:gridCol w="687600"/>
                <a:gridCol w="687600"/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Heritability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Prevalence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 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0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7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90958"/>
              </p:ext>
            </p:extLst>
          </p:nvPr>
        </p:nvGraphicFramePr>
        <p:xfrm>
          <a:off x="2267744" y="836712"/>
          <a:ext cx="348060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603"/>
                <a:gridCol w="1080000"/>
                <a:gridCol w="122400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Proban</a:t>
                      </a:r>
                      <a:r>
                        <a:rPr lang="en-US" altLang="ko-KR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</a:t>
                      </a:r>
                      <a:r>
                        <a:rPr lang="en-US" altLang="ko-K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proband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 status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T2D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648 (100%)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1,115 (26.87%)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Normal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(0%)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3,034 (73.13%)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Male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 (47.53%)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2,058 (49.6%)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Female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 (52.47%)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2,091 (50.4%)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55.44 (10.7)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47.56 (16.09)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Relationship</a:t>
                      </a:r>
                      <a:r>
                        <a:rPr lang="en-US" altLang="ko-KR" sz="12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</a:t>
                      </a:r>
                      <a:br>
                        <a:rPr lang="en-US" altLang="ko-KR" sz="12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2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relatives with </a:t>
                      </a:r>
                      <a:r>
                        <a:rPr lang="en-US" altLang="ko-KR" sz="1200" b="1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proband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Parents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329 (7.93%)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Sibling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2,457 (59.22%)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Offspring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1,363 (32.85%)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07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501</Words>
  <Application>Microsoft Office PowerPoint</Application>
  <PresentationFormat>화면 슬라이드 쇼(4:3)</PresentationFormat>
  <Paragraphs>313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김원지</dc:creator>
  <cp:lastModifiedBy>김원지</cp:lastModifiedBy>
  <cp:revision>32</cp:revision>
  <dcterms:created xsi:type="dcterms:W3CDTF">2018-11-12T04:17:44Z</dcterms:created>
  <dcterms:modified xsi:type="dcterms:W3CDTF">2018-11-28T04:46:09Z</dcterms:modified>
</cp:coreProperties>
</file>