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7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0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7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9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9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425C-D22F-41CB-B2D3-779BC67161A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791572"/>
                  </p:ext>
                </p:extLst>
              </p:nvPr>
            </p:nvGraphicFramePr>
            <p:xfrm>
              <a:off x="755576" y="1484784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0.1240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(0.0218)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(0.0974)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(0.1315)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(0.0219)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(0.1218)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0.1979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(0.1655)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0.1348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(0.0223)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0.4435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(0.1326)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(0.2494)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(0.0181)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0.0616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(0.0694)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(0.0811)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(0.0186)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(0.0990)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0.2230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(0.1258)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(0.0174)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0.4180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(0.1016)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0.4819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(0.1459)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0.1274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(0.0163)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(0.0527)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0.0554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(0.0531)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(0.0158)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0.2070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(0.0757)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0.2074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(0.0809)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0.4340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(0.0694)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0.4568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(0.0810)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791572"/>
                  </p:ext>
                </p:extLst>
              </p:nvPr>
            </p:nvGraphicFramePr>
            <p:xfrm>
              <a:off x="755576" y="1484784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19240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9231" t="-114706" r="-200769" b="-1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9231" t="-114706" r="-100769" b="-1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14706" r="-769" b="-1902941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0.1240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0.0218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0.0974)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0.1315)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0.0219)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0.1218)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0.1979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0.1655)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0.1348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0.4435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0.1326)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0.0616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0.0811)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0.0990)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0.2230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0.0174)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0.4180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0.1016)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0.4819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0.1459)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0.1274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0.0163)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0.0527)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0.0554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0.2070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0.0757)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0.2074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0.0809)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0.4340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0.4568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0.0810)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43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652926"/>
                  </p:ext>
                </p:extLst>
              </p:nvPr>
            </p:nvGraphicFramePr>
            <p:xfrm>
              <a:off x="755576" y="1484784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0.1349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(0.0188)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(0.0381)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0.1227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(0.0197)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(0.0408)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0.1361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(0.0188)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0.4026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(0.0450)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(0.0130)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0.0017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(0.0065)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(1.96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0.1263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(0.0134)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0.2083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(0.0365)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(0.0132)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0.3814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(0.0352)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(0.0142)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0.0286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(0.0276)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(3.76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(0.0152)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(0.0399)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(5.77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(0.0141)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0.4054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(0.0411)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652926"/>
                  </p:ext>
                </p:extLst>
              </p:nvPr>
            </p:nvGraphicFramePr>
            <p:xfrm>
              <a:off x="755576" y="1484784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19240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9231" t="-114706" r="-200769" b="-1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9231" t="-114706" r="-100769" b="-1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14706" r="-769" b="-1902941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0.1349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0.0481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0.0381)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0.1227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0.0197)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0.2007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0.0408)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0.1361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0.4026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0.0450)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0.1290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0.0017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401408" r="-769" b="-512676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0.1263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0.2083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0.3814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0.0352)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0.1182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0.0142)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0.0286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0.0276)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711429" r="-769" b="-217143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0.1251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0.0399)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800000" r="-769" b="-114085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0.1180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0.0141)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0.4054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0.0411)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70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64752"/>
              </p:ext>
            </p:extLst>
          </p:nvPr>
        </p:nvGraphicFramePr>
        <p:xfrm>
          <a:off x="1979712" y="1412776"/>
          <a:ext cx="3790800" cy="2305050"/>
        </p:xfrm>
        <a:graphic>
          <a:graphicData uri="http://schemas.openxmlformats.org/drawingml/2006/table">
            <a:tbl>
              <a:tblPr/>
              <a:tblGrid>
                <a:gridCol w="864000"/>
                <a:gridCol w="864000"/>
                <a:gridCol w="687600"/>
                <a:gridCol w="687600"/>
                <a:gridCol w="6876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3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2681015"/>
                  </p:ext>
                </p:extLst>
              </p:nvPr>
            </p:nvGraphicFramePr>
            <p:xfrm>
              <a:off x="1979712" y="1412776"/>
              <a:ext cx="3967200" cy="2933700"/>
            </p:xfrm>
            <a:graphic>
              <a:graphicData uri="http://schemas.openxmlformats.org/drawingml/2006/table">
                <a:tbl>
                  <a:tblPr/>
                  <a:tblGrid>
                    <a:gridCol w="864000"/>
                    <a:gridCol w="864000"/>
                    <a:gridCol w="864000"/>
                    <a:gridCol w="687600"/>
                    <a:gridCol w="687600"/>
                  </a:tblGrid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Significance</a:t>
                          </a:r>
                          <a:b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level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6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0.0155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0.0120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0.0661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0.0560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0.1023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0.0900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0.0060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0.0480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0.0580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0.0940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6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0.4460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0.3372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0.4713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0.7980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0.2740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0.3540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0.5340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0.6000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0.6640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0.7180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2681015"/>
                  </p:ext>
                </p:extLst>
              </p:nvPr>
            </p:nvGraphicFramePr>
            <p:xfrm>
              <a:off x="1979712" y="1412776"/>
              <a:ext cx="3967200" cy="2933700"/>
            </p:xfrm>
            <a:graphic>
              <a:graphicData uri="http://schemas.openxmlformats.org/drawingml/2006/table">
                <a:tbl>
                  <a:tblPr/>
                  <a:tblGrid>
                    <a:gridCol w="864000"/>
                    <a:gridCol w="864000"/>
                    <a:gridCol w="864000"/>
                    <a:gridCol w="687600"/>
                    <a:gridCol w="687600"/>
                  </a:tblGrid>
                  <a:tr h="209550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04" t="-8696" r="-358451" b="-61594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Significance</a:t>
                          </a:r>
                          <a:b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level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6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0.0155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0.0120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0.0661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0.0560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0.1023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0.0900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0.0060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0.0480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0.0580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0.0940</a:t>
                          </a: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6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0.4460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0.3372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0.4713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0.7980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0.2740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0.3540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0.5340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0.6000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0.6640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0.7180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</a:t>
            </a:r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50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46156"/>
              </p:ext>
            </p:extLst>
          </p:nvPr>
        </p:nvGraphicFramePr>
        <p:xfrm>
          <a:off x="1979712" y="1412776"/>
          <a:ext cx="3103200" cy="1676400"/>
        </p:xfrm>
        <a:graphic>
          <a:graphicData uri="http://schemas.openxmlformats.org/drawingml/2006/table">
            <a:tbl>
              <a:tblPr/>
              <a:tblGrid>
                <a:gridCol w="864000"/>
                <a:gridCol w="864000"/>
                <a:gridCol w="687600"/>
                <a:gridCol w="6876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70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7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90958"/>
              </p:ext>
            </p:extLst>
          </p:nvPr>
        </p:nvGraphicFramePr>
        <p:xfrm>
          <a:off x="2267744" y="836712"/>
          <a:ext cx="348060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603"/>
                <a:gridCol w="1080000"/>
                <a:gridCol w="122400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</a:t>
                      </a:r>
                      <a:r>
                        <a:rPr lang="en-US" altLang="ko-KR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r>
                        <a:rPr lang="en-US" altLang="ko-K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 status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T2D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648 (100%)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1,115 (26.87%)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Normal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(0%)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3,034 (73.13%)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Male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 (47.53%)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2,058 (49.6%)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Female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 (52.47%)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2,091 (50.4%)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55.44 (10.7)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47.56 (16.09)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Relationship</a:t>
                      </a:r>
                      <a: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b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relatives with </a:t>
                      </a:r>
                      <a:r>
                        <a:rPr lang="en-US" altLang="ko-KR" sz="1200" b="1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proband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Parents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 (7.93%)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Sibling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2,457 (59.22%)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Offspring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1,363 (32.85%)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7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481</Words>
  <Application>Microsoft Office PowerPoint</Application>
  <PresentationFormat>화면 슬라이드 쇼(4:3)</PresentationFormat>
  <Paragraphs>296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김원지</dc:creator>
  <cp:lastModifiedBy>김원지</cp:lastModifiedBy>
  <cp:revision>19</cp:revision>
  <dcterms:created xsi:type="dcterms:W3CDTF">2018-11-12T04:17:44Z</dcterms:created>
  <dcterms:modified xsi:type="dcterms:W3CDTF">2018-11-16T04:38:38Z</dcterms:modified>
</cp:coreProperties>
</file>