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73" r:id="rId5"/>
    <p:sldId id="266" r:id="rId6"/>
    <p:sldId id="258" r:id="rId7"/>
    <p:sldId id="269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BB7"/>
    <a:srgbClr val="CDEBD3"/>
    <a:srgbClr val="646569"/>
    <a:srgbClr val="4AB861"/>
    <a:srgbClr val="A6DEDB"/>
    <a:srgbClr val="67C7C3"/>
    <a:srgbClr val="005051"/>
    <a:srgbClr val="F9FDFA"/>
    <a:srgbClr val="ECF8EE"/>
    <a:srgbClr val="5DC2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71BC6-886C-47E4-BF54-A129D6B70A96}" v="79" dt="2021-03-27T00:37:46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황조" userId="dcb9e81f-fa71-4ec9-b55a-a384a50d486f" providerId="ADAL" clId="{9FA71BC6-886C-47E4-BF54-A129D6B70A96}"/>
    <pc:docChg chg="undo redo custSel addSld delSld modSld">
      <pc:chgData name="김황조" userId="dcb9e81f-fa71-4ec9-b55a-a384a50d486f" providerId="ADAL" clId="{9FA71BC6-886C-47E4-BF54-A129D6B70A96}" dt="2021-03-27T00:38:08.221" v="677" actId="478"/>
      <pc:docMkLst>
        <pc:docMk/>
      </pc:docMkLst>
      <pc:sldChg chg="modSp mod">
        <pc:chgData name="김황조" userId="dcb9e81f-fa71-4ec9-b55a-a384a50d486f" providerId="ADAL" clId="{9FA71BC6-886C-47E4-BF54-A129D6B70A96}" dt="2021-03-25T16:04:28.336" v="572" actId="20577"/>
        <pc:sldMkLst>
          <pc:docMk/>
          <pc:sldMk cId="2277475863" sldId="258"/>
        </pc:sldMkLst>
        <pc:spChg chg="mod">
          <ac:chgData name="김황조" userId="dcb9e81f-fa71-4ec9-b55a-a384a50d486f" providerId="ADAL" clId="{9FA71BC6-886C-47E4-BF54-A129D6B70A96}" dt="2021-03-25T16:04:13.584" v="514"/>
          <ac:spMkLst>
            <pc:docMk/>
            <pc:sldMk cId="2277475863" sldId="258"/>
            <ac:spMk id="32" creationId="{E3AA77FB-3356-4AC4-9BE5-E7CF65D9ACBC}"/>
          </ac:spMkLst>
        </pc:spChg>
        <pc:spChg chg="mod">
          <ac:chgData name="김황조" userId="dcb9e81f-fa71-4ec9-b55a-a384a50d486f" providerId="ADAL" clId="{9FA71BC6-886C-47E4-BF54-A129D6B70A96}" dt="2021-03-25T16:04:21.978" v="547"/>
          <ac:spMkLst>
            <pc:docMk/>
            <pc:sldMk cId="2277475863" sldId="258"/>
            <ac:spMk id="33" creationId="{7334F120-CE18-4533-AAB2-63EF77915113}"/>
          </ac:spMkLst>
        </pc:spChg>
        <pc:spChg chg="mod">
          <ac:chgData name="김황조" userId="dcb9e81f-fa71-4ec9-b55a-a384a50d486f" providerId="ADAL" clId="{9FA71BC6-886C-47E4-BF54-A129D6B70A96}" dt="2021-03-25T16:04:28.336" v="572" actId="20577"/>
          <ac:spMkLst>
            <pc:docMk/>
            <pc:sldMk cId="2277475863" sldId="258"/>
            <ac:spMk id="34" creationId="{92F31775-38EF-4E93-B192-A22B04E12C07}"/>
          </ac:spMkLst>
        </pc:spChg>
        <pc:spChg chg="mod">
          <ac:chgData name="김황조" userId="dcb9e81f-fa71-4ec9-b55a-a384a50d486f" providerId="ADAL" clId="{9FA71BC6-886C-47E4-BF54-A129D6B70A96}" dt="2021-03-25T16:04:04.629" v="493"/>
          <ac:spMkLst>
            <pc:docMk/>
            <pc:sldMk cId="2277475863" sldId="258"/>
            <ac:spMk id="36" creationId="{E1D4B2D6-BD63-4C37-B8E3-AD63A6B53F0F}"/>
          </ac:spMkLst>
        </pc:spChg>
      </pc:sldChg>
      <pc:sldChg chg="del">
        <pc:chgData name="김황조" userId="dcb9e81f-fa71-4ec9-b55a-a384a50d486f" providerId="ADAL" clId="{9FA71BC6-886C-47E4-BF54-A129D6B70A96}" dt="2021-03-25T16:12:15.029" v="581" actId="47"/>
        <pc:sldMkLst>
          <pc:docMk/>
          <pc:sldMk cId="3805639119" sldId="261"/>
        </pc:sldMkLst>
      </pc:sldChg>
      <pc:sldChg chg="addSp delSp modSp mod">
        <pc:chgData name="김황조" userId="dcb9e81f-fa71-4ec9-b55a-a384a50d486f" providerId="ADAL" clId="{9FA71BC6-886C-47E4-BF54-A129D6B70A96}" dt="2021-03-25T16:07:31.832" v="577"/>
        <pc:sldMkLst>
          <pc:docMk/>
          <pc:sldMk cId="2717263840" sldId="266"/>
        </pc:sldMkLst>
        <pc:spChg chg="add del mod">
          <ac:chgData name="김황조" userId="dcb9e81f-fa71-4ec9-b55a-a384a50d486f" providerId="ADAL" clId="{9FA71BC6-886C-47E4-BF54-A129D6B70A96}" dt="2021-03-25T16:03:47.348" v="481"/>
          <ac:spMkLst>
            <pc:docMk/>
            <pc:sldMk cId="2717263840" sldId="266"/>
            <ac:spMk id="49" creationId="{9A1CF5DF-F72B-40F2-8F8F-9B927414DF4A}"/>
          </ac:spMkLst>
        </pc:spChg>
        <pc:spChg chg="mod">
          <ac:chgData name="김황조" userId="dcb9e81f-fa71-4ec9-b55a-a384a50d486f" providerId="ADAL" clId="{9FA71BC6-886C-47E4-BF54-A129D6B70A96}" dt="2021-03-25T16:03:09.438" v="474" actId="403"/>
          <ac:spMkLst>
            <pc:docMk/>
            <pc:sldMk cId="2717263840" sldId="266"/>
            <ac:spMk id="50" creationId="{3A83ACD9-8DF7-42DA-9A87-02FE400C2EC0}"/>
          </ac:spMkLst>
        </pc:spChg>
        <pc:spChg chg="del">
          <ac:chgData name="김황조" userId="dcb9e81f-fa71-4ec9-b55a-a384a50d486f" providerId="ADAL" clId="{9FA71BC6-886C-47E4-BF54-A129D6B70A96}" dt="2021-03-25T16:01:39.312" v="358" actId="478"/>
          <ac:spMkLst>
            <pc:docMk/>
            <pc:sldMk cId="2717263840" sldId="266"/>
            <ac:spMk id="51" creationId="{8D166B42-552F-4B18-9E69-6859873C2AF5}"/>
          </ac:spMkLst>
        </pc:spChg>
        <pc:spChg chg="del">
          <ac:chgData name="김황조" userId="dcb9e81f-fa71-4ec9-b55a-a384a50d486f" providerId="ADAL" clId="{9FA71BC6-886C-47E4-BF54-A129D6B70A96}" dt="2021-03-25T16:01:40.408" v="359" actId="478"/>
          <ac:spMkLst>
            <pc:docMk/>
            <pc:sldMk cId="2717263840" sldId="266"/>
            <ac:spMk id="52" creationId="{94133519-ECC1-40B8-8932-1EB347964423}"/>
          </ac:spMkLst>
        </pc:spChg>
        <pc:spChg chg="del">
          <ac:chgData name="김황조" userId="dcb9e81f-fa71-4ec9-b55a-a384a50d486f" providerId="ADAL" clId="{9FA71BC6-886C-47E4-BF54-A129D6B70A96}" dt="2021-03-25T16:01:41.743" v="360" actId="478"/>
          <ac:spMkLst>
            <pc:docMk/>
            <pc:sldMk cId="2717263840" sldId="266"/>
            <ac:spMk id="53" creationId="{CC892A8D-FB9A-42D7-B560-2C935DCF8C19}"/>
          </ac:spMkLst>
        </pc:spChg>
        <pc:spChg chg="add del mod">
          <ac:chgData name="김황조" userId="dcb9e81f-fa71-4ec9-b55a-a384a50d486f" providerId="ADAL" clId="{9FA71BC6-886C-47E4-BF54-A129D6B70A96}" dt="2021-03-25T16:03:50.195" v="483" actId="478"/>
          <ac:spMkLst>
            <pc:docMk/>
            <pc:sldMk cId="2717263840" sldId="266"/>
            <ac:spMk id="54" creationId="{93958845-5DF5-4D45-A9B2-928A0AD48F70}"/>
          </ac:spMkLst>
        </pc:spChg>
        <pc:spChg chg="mod">
          <ac:chgData name="김황조" userId="dcb9e81f-fa71-4ec9-b55a-a384a50d486f" providerId="ADAL" clId="{9FA71BC6-886C-47E4-BF54-A129D6B70A96}" dt="2021-03-25T16:07:31.832" v="577"/>
          <ac:spMkLst>
            <pc:docMk/>
            <pc:sldMk cId="2717263840" sldId="266"/>
            <ac:spMk id="59" creationId="{9D45504D-B336-4790-8815-58EDE77F2E1C}"/>
          </ac:spMkLst>
        </pc:spChg>
        <pc:spChg chg="mod topLvl">
          <ac:chgData name="김황조" userId="dcb9e81f-fa71-4ec9-b55a-a384a50d486f" providerId="ADAL" clId="{9FA71BC6-886C-47E4-BF54-A129D6B70A96}" dt="2021-03-25T16:03:53.217" v="485" actId="478"/>
          <ac:spMkLst>
            <pc:docMk/>
            <pc:sldMk cId="2717263840" sldId="266"/>
            <ac:spMk id="62" creationId="{575EF34A-7891-4DA1-8BBD-352371AE5006}"/>
          </ac:spMkLst>
        </pc:spChg>
        <pc:spChg chg="del topLvl">
          <ac:chgData name="김황조" userId="dcb9e81f-fa71-4ec9-b55a-a384a50d486f" providerId="ADAL" clId="{9FA71BC6-886C-47E4-BF54-A129D6B70A96}" dt="2021-03-25T16:03:53.217" v="485" actId="478"/>
          <ac:spMkLst>
            <pc:docMk/>
            <pc:sldMk cId="2717263840" sldId="266"/>
            <ac:spMk id="63" creationId="{21007C65-AFB8-4463-AA1C-7C11F565BEF1}"/>
          </ac:spMkLst>
        </pc:spChg>
        <pc:spChg chg="add del mod">
          <ac:chgData name="김황조" userId="dcb9e81f-fa71-4ec9-b55a-a384a50d486f" providerId="ADAL" clId="{9FA71BC6-886C-47E4-BF54-A129D6B70A96}" dt="2021-03-25T16:02:48.327" v="451" actId="478"/>
          <ac:spMkLst>
            <pc:docMk/>
            <pc:sldMk cId="2717263840" sldId="266"/>
            <ac:spMk id="69" creationId="{A21875E1-552E-4141-9F01-273C2C14ED14}"/>
          </ac:spMkLst>
        </pc:spChg>
        <pc:spChg chg="add del">
          <ac:chgData name="김황조" userId="dcb9e81f-fa71-4ec9-b55a-a384a50d486f" providerId="ADAL" clId="{9FA71BC6-886C-47E4-BF54-A129D6B70A96}" dt="2021-03-25T16:02:49.094" v="452" actId="478"/>
          <ac:spMkLst>
            <pc:docMk/>
            <pc:sldMk cId="2717263840" sldId="266"/>
            <ac:spMk id="70" creationId="{EB5261E6-EB0B-4861-8BE6-32421BCF3E6F}"/>
          </ac:spMkLst>
        </pc:spChg>
        <pc:spChg chg="add del">
          <ac:chgData name="김황조" userId="dcb9e81f-fa71-4ec9-b55a-a384a50d486f" providerId="ADAL" clId="{9FA71BC6-886C-47E4-BF54-A129D6B70A96}" dt="2021-03-25T16:02:50.056" v="453" actId="478"/>
          <ac:spMkLst>
            <pc:docMk/>
            <pc:sldMk cId="2717263840" sldId="266"/>
            <ac:spMk id="71" creationId="{1F1E9792-A7E4-4375-B91D-89A6664330B9}"/>
          </ac:spMkLst>
        </pc:spChg>
        <pc:spChg chg="del">
          <ac:chgData name="김황조" userId="dcb9e81f-fa71-4ec9-b55a-a384a50d486f" providerId="ADAL" clId="{9FA71BC6-886C-47E4-BF54-A129D6B70A96}" dt="2021-03-25T16:01:45.520" v="361" actId="478"/>
          <ac:spMkLst>
            <pc:docMk/>
            <pc:sldMk cId="2717263840" sldId="266"/>
            <ac:spMk id="90" creationId="{6A5B3ECE-F8F0-47D5-B4A7-753D27757018}"/>
          </ac:spMkLst>
        </pc:spChg>
        <pc:spChg chg="del">
          <ac:chgData name="김황조" userId="dcb9e81f-fa71-4ec9-b55a-a384a50d486f" providerId="ADAL" clId="{9FA71BC6-886C-47E4-BF54-A129D6B70A96}" dt="2021-03-25T16:01:47.252" v="362" actId="478"/>
          <ac:spMkLst>
            <pc:docMk/>
            <pc:sldMk cId="2717263840" sldId="266"/>
            <ac:spMk id="91" creationId="{3DC0F43D-AAF5-4FB9-A0E4-668665508733}"/>
          </ac:spMkLst>
        </pc:spChg>
        <pc:spChg chg="del">
          <ac:chgData name="김황조" userId="dcb9e81f-fa71-4ec9-b55a-a384a50d486f" providerId="ADAL" clId="{9FA71BC6-886C-47E4-BF54-A129D6B70A96}" dt="2021-03-25T16:01:48.161" v="363" actId="478"/>
          <ac:spMkLst>
            <pc:docMk/>
            <pc:sldMk cId="2717263840" sldId="266"/>
            <ac:spMk id="92" creationId="{6DF4B344-C35D-4F86-B4E5-61F066383C25}"/>
          </ac:spMkLst>
        </pc:spChg>
        <pc:spChg chg="add del mod">
          <ac:chgData name="김황조" userId="dcb9e81f-fa71-4ec9-b55a-a384a50d486f" providerId="ADAL" clId="{9FA71BC6-886C-47E4-BF54-A129D6B70A96}" dt="2021-03-25T16:02:57.080" v="460" actId="478"/>
          <ac:spMkLst>
            <pc:docMk/>
            <pc:sldMk cId="2717263840" sldId="266"/>
            <ac:spMk id="95" creationId="{776DB0CC-1F06-4479-8A26-33AB63CF7790}"/>
          </ac:spMkLst>
        </pc:spChg>
        <pc:spChg chg="add del mod">
          <ac:chgData name="김황조" userId="dcb9e81f-fa71-4ec9-b55a-a384a50d486f" providerId="ADAL" clId="{9FA71BC6-886C-47E4-BF54-A129D6B70A96}" dt="2021-03-25T16:02:55.744" v="458" actId="478"/>
          <ac:spMkLst>
            <pc:docMk/>
            <pc:sldMk cId="2717263840" sldId="266"/>
            <ac:spMk id="96" creationId="{160447E2-31D3-4A48-8A78-6E56A7087CC2}"/>
          </ac:spMkLst>
        </pc:spChg>
        <pc:spChg chg="add del mod">
          <ac:chgData name="김황조" userId="dcb9e81f-fa71-4ec9-b55a-a384a50d486f" providerId="ADAL" clId="{9FA71BC6-886C-47E4-BF54-A129D6B70A96}" dt="2021-03-25T16:02:58.983" v="461" actId="478"/>
          <ac:spMkLst>
            <pc:docMk/>
            <pc:sldMk cId="2717263840" sldId="266"/>
            <ac:spMk id="97" creationId="{36C8C38F-1943-454A-B98F-3E66020D3E53}"/>
          </ac:spMkLst>
        </pc:spChg>
        <pc:spChg chg="del">
          <ac:chgData name="김황조" userId="dcb9e81f-fa71-4ec9-b55a-a384a50d486f" providerId="ADAL" clId="{9FA71BC6-886C-47E4-BF54-A129D6B70A96}" dt="2021-03-25T16:01:52.750" v="367" actId="478"/>
          <ac:spMkLst>
            <pc:docMk/>
            <pc:sldMk cId="2717263840" sldId="266"/>
            <ac:spMk id="102" creationId="{92810013-9F48-4AC4-BCBC-179F4792CACF}"/>
          </ac:spMkLst>
        </pc:spChg>
        <pc:spChg chg="add del mod">
          <ac:chgData name="김황조" userId="dcb9e81f-fa71-4ec9-b55a-a384a50d486f" providerId="ADAL" clId="{9FA71BC6-886C-47E4-BF54-A129D6B70A96}" dt="2021-03-25T16:02:43.688" v="448" actId="478"/>
          <ac:spMkLst>
            <pc:docMk/>
            <pc:sldMk cId="2717263840" sldId="266"/>
            <ac:spMk id="103" creationId="{41644920-2AC5-4D97-84D6-054151BF50E0}"/>
          </ac:spMkLst>
        </pc:spChg>
        <pc:spChg chg="add del mod">
          <ac:chgData name="김황조" userId="dcb9e81f-fa71-4ec9-b55a-a384a50d486f" providerId="ADAL" clId="{9FA71BC6-886C-47E4-BF54-A129D6B70A96}" dt="2021-03-25T16:02:47.043" v="450" actId="478"/>
          <ac:spMkLst>
            <pc:docMk/>
            <pc:sldMk cId="2717263840" sldId="266"/>
            <ac:spMk id="104" creationId="{A7ACFA3D-60D0-42A3-8819-F24743AAD151}"/>
          </ac:spMkLst>
        </pc:spChg>
        <pc:spChg chg="add del mod">
          <ac:chgData name="김황조" userId="dcb9e81f-fa71-4ec9-b55a-a384a50d486f" providerId="ADAL" clId="{9FA71BC6-886C-47E4-BF54-A129D6B70A96}" dt="2021-03-25T16:02:51.064" v="454" actId="478"/>
          <ac:spMkLst>
            <pc:docMk/>
            <pc:sldMk cId="2717263840" sldId="266"/>
            <ac:spMk id="108" creationId="{296DEB2F-E367-4D89-8531-9047CF308489}"/>
          </ac:spMkLst>
        </pc:spChg>
        <pc:spChg chg="add del">
          <ac:chgData name="김황조" userId="dcb9e81f-fa71-4ec9-b55a-a384a50d486f" providerId="ADAL" clId="{9FA71BC6-886C-47E4-BF54-A129D6B70A96}" dt="2021-03-25T16:02:52.096" v="455" actId="478"/>
          <ac:spMkLst>
            <pc:docMk/>
            <pc:sldMk cId="2717263840" sldId="266"/>
            <ac:spMk id="109" creationId="{B3769576-5E9A-4F20-BA5B-42C82D1A2A1F}"/>
          </ac:spMkLst>
        </pc:spChg>
        <pc:spChg chg="add del">
          <ac:chgData name="김황조" userId="dcb9e81f-fa71-4ec9-b55a-a384a50d486f" providerId="ADAL" clId="{9FA71BC6-886C-47E4-BF54-A129D6B70A96}" dt="2021-03-25T16:02:54.064" v="457" actId="478"/>
          <ac:spMkLst>
            <pc:docMk/>
            <pc:sldMk cId="2717263840" sldId="266"/>
            <ac:spMk id="110" creationId="{C1986936-BE33-4B1A-9B45-03E5320C75FC}"/>
          </ac:spMkLst>
        </pc:spChg>
        <pc:spChg chg="mod">
          <ac:chgData name="김황조" userId="dcb9e81f-fa71-4ec9-b55a-a384a50d486f" providerId="ADAL" clId="{9FA71BC6-886C-47E4-BF54-A129D6B70A96}" dt="2021-03-25T16:03:09.438" v="474" actId="403"/>
          <ac:spMkLst>
            <pc:docMk/>
            <pc:sldMk cId="2717263840" sldId="266"/>
            <ac:spMk id="127" creationId="{928A5574-D266-4E69-95E9-E17721F748AC}"/>
          </ac:spMkLst>
        </pc:spChg>
        <pc:spChg chg="mod">
          <ac:chgData name="김황조" userId="dcb9e81f-fa71-4ec9-b55a-a384a50d486f" providerId="ADAL" clId="{9FA71BC6-886C-47E4-BF54-A129D6B70A96}" dt="2021-03-25T16:03:09.438" v="474" actId="403"/>
          <ac:spMkLst>
            <pc:docMk/>
            <pc:sldMk cId="2717263840" sldId="266"/>
            <ac:spMk id="144" creationId="{E9331E3F-DD7C-48CA-8A70-A8648792B16F}"/>
          </ac:spMkLst>
        </pc:spChg>
        <pc:spChg chg="mod">
          <ac:chgData name="김황조" userId="dcb9e81f-fa71-4ec9-b55a-a384a50d486f" providerId="ADAL" clId="{9FA71BC6-886C-47E4-BF54-A129D6B70A96}" dt="2021-03-25T16:03:09.438" v="474" actId="403"/>
          <ac:spMkLst>
            <pc:docMk/>
            <pc:sldMk cId="2717263840" sldId="266"/>
            <ac:spMk id="145" creationId="{6CDB9C9D-7545-4394-BE29-43604815E2EA}"/>
          </ac:spMkLst>
        </pc:spChg>
        <pc:spChg chg="mod">
          <ac:chgData name="김황조" userId="dcb9e81f-fa71-4ec9-b55a-a384a50d486f" providerId="ADAL" clId="{9FA71BC6-886C-47E4-BF54-A129D6B70A96}" dt="2021-03-25T16:03:24.164" v="478" actId="1076"/>
          <ac:spMkLst>
            <pc:docMk/>
            <pc:sldMk cId="2717263840" sldId="266"/>
            <ac:spMk id="147" creationId="{7AB31B20-3624-490F-91E7-8E96A883B755}"/>
          </ac:spMkLst>
        </pc:spChg>
        <pc:spChg chg="mod">
          <ac:chgData name="김황조" userId="dcb9e81f-fa71-4ec9-b55a-a384a50d486f" providerId="ADAL" clId="{9FA71BC6-886C-47E4-BF54-A129D6B70A96}" dt="2021-03-25T16:03:09.438" v="474" actId="403"/>
          <ac:spMkLst>
            <pc:docMk/>
            <pc:sldMk cId="2717263840" sldId="266"/>
            <ac:spMk id="148" creationId="{826F49C3-2184-47EF-9307-B92AFDC5537E}"/>
          </ac:spMkLst>
        </pc:spChg>
        <pc:spChg chg="mod">
          <ac:chgData name="김황조" userId="dcb9e81f-fa71-4ec9-b55a-a384a50d486f" providerId="ADAL" clId="{9FA71BC6-886C-47E4-BF54-A129D6B70A96}" dt="2021-03-25T16:03:09.438" v="474" actId="403"/>
          <ac:spMkLst>
            <pc:docMk/>
            <pc:sldMk cId="2717263840" sldId="266"/>
            <ac:spMk id="150" creationId="{D57B12F2-4759-4144-A93A-BED6F91BD9BF}"/>
          </ac:spMkLst>
        </pc:spChg>
        <pc:spChg chg="mod">
          <ac:chgData name="김황조" userId="dcb9e81f-fa71-4ec9-b55a-a384a50d486f" providerId="ADAL" clId="{9FA71BC6-886C-47E4-BF54-A129D6B70A96}" dt="2021-03-25T16:03:27.879" v="479" actId="1076"/>
          <ac:spMkLst>
            <pc:docMk/>
            <pc:sldMk cId="2717263840" sldId="266"/>
            <ac:spMk id="151" creationId="{1FD79E9D-94FB-4003-9251-E06D76DAF4A8}"/>
          </ac:spMkLst>
        </pc:spChg>
        <pc:spChg chg="mod">
          <ac:chgData name="김황조" userId="dcb9e81f-fa71-4ec9-b55a-a384a50d486f" providerId="ADAL" clId="{9FA71BC6-886C-47E4-BF54-A129D6B70A96}" dt="2021-03-25T16:03:09.438" v="474" actId="403"/>
          <ac:spMkLst>
            <pc:docMk/>
            <pc:sldMk cId="2717263840" sldId="266"/>
            <ac:spMk id="153" creationId="{501EC4BE-63FD-467E-86C7-91BECEF98A5C}"/>
          </ac:spMkLst>
        </pc:spChg>
        <pc:spChg chg="mod">
          <ac:chgData name="김황조" userId="dcb9e81f-fa71-4ec9-b55a-a384a50d486f" providerId="ADAL" clId="{9FA71BC6-886C-47E4-BF54-A129D6B70A96}" dt="2021-03-25T16:05:27.849" v="573" actId="1076"/>
          <ac:spMkLst>
            <pc:docMk/>
            <pc:sldMk cId="2717263840" sldId="266"/>
            <ac:spMk id="154" creationId="{43DAEB35-A8CA-4438-B0AC-850E5B4E7439}"/>
          </ac:spMkLst>
        </pc:spChg>
        <pc:spChg chg="mod">
          <ac:chgData name="김황조" userId="dcb9e81f-fa71-4ec9-b55a-a384a50d486f" providerId="ADAL" clId="{9FA71BC6-886C-47E4-BF54-A129D6B70A96}" dt="2021-03-25T16:03:09.438" v="474" actId="403"/>
          <ac:spMkLst>
            <pc:docMk/>
            <pc:sldMk cId="2717263840" sldId="266"/>
            <ac:spMk id="160" creationId="{685B2743-D761-4721-8CFC-E2D5B1995B3E}"/>
          </ac:spMkLst>
        </pc:spChg>
        <pc:spChg chg="mod">
          <ac:chgData name="김황조" userId="dcb9e81f-fa71-4ec9-b55a-a384a50d486f" providerId="ADAL" clId="{9FA71BC6-886C-47E4-BF54-A129D6B70A96}" dt="2021-03-25T16:03:18.282" v="476" actId="1076"/>
          <ac:spMkLst>
            <pc:docMk/>
            <pc:sldMk cId="2717263840" sldId="266"/>
            <ac:spMk id="161" creationId="{C8494F9C-7842-4E15-80FF-6CC4DC0742DE}"/>
          </ac:spMkLst>
        </pc:spChg>
        <pc:spChg chg="add del mod">
          <ac:chgData name="김황조" userId="dcb9e81f-fa71-4ec9-b55a-a384a50d486f" providerId="ADAL" clId="{9FA71BC6-886C-47E4-BF54-A129D6B70A96}" dt="2021-03-25T16:02:45.233" v="449" actId="478"/>
          <ac:spMkLst>
            <pc:docMk/>
            <pc:sldMk cId="2717263840" sldId="266"/>
            <ac:spMk id="162" creationId="{F1B98DE1-50F9-4D1E-9C3A-71C4D2A590E0}"/>
          </ac:spMkLst>
        </pc:spChg>
        <pc:spChg chg="add del">
          <ac:chgData name="김황조" userId="dcb9e81f-fa71-4ec9-b55a-a384a50d486f" providerId="ADAL" clId="{9FA71BC6-886C-47E4-BF54-A129D6B70A96}" dt="2021-03-25T16:02:53.104" v="456" actId="478"/>
          <ac:spMkLst>
            <pc:docMk/>
            <pc:sldMk cId="2717263840" sldId="266"/>
            <ac:spMk id="163" creationId="{C53C2B14-602C-4237-AD85-9DD06CAC527D}"/>
          </ac:spMkLst>
        </pc:spChg>
        <pc:grpChg chg="del">
          <ac:chgData name="김황조" userId="dcb9e81f-fa71-4ec9-b55a-a384a50d486f" providerId="ADAL" clId="{9FA71BC6-886C-47E4-BF54-A129D6B70A96}" dt="2021-03-25T16:03:53.217" v="485" actId="478"/>
          <ac:grpSpMkLst>
            <pc:docMk/>
            <pc:sldMk cId="2717263840" sldId="266"/>
            <ac:grpSpMk id="61" creationId="{E9EE1642-601A-42AA-869A-B5898209FD97}"/>
          </ac:grpSpMkLst>
        </pc:grpChg>
        <pc:grpChg chg="mod">
          <ac:chgData name="김황조" userId="dcb9e81f-fa71-4ec9-b55a-a384a50d486f" providerId="ADAL" clId="{9FA71BC6-886C-47E4-BF54-A129D6B70A96}" dt="2021-03-25T16:03:07.614" v="472" actId="14100"/>
          <ac:grpSpMkLst>
            <pc:docMk/>
            <pc:sldMk cId="2717263840" sldId="266"/>
            <ac:grpSpMk id="241" creationId="{5A575A62-3BB8-4C9D-A4EA-F683377271B5}"/>
          </ac:grpSpMkLst>
        </pc:grpChg>
        <pc:grpChg chg="add del mod">
          <ac:chgData name="김황조" userId="dcb9e81f-fa71-4ec9-b55a-a384a50d486f" providerId="ADAL" clId="{9FA71BC6-886C-47E4-BF54-A129D6B70A96}" dt="2021-03-25T16:03:07.614" v="472" actId="14100"/>
          <ac:grpSpMkLst>
            <pc:docMk/>
            <pc:sldMk cId="2717263840" sldId="266"/>
            <ac:grpSpMk id="242" creationId="{45EE9138-774A-4590-BA17-51089F0D1461}"/>
          </ac:grpSpMkLst>
        </pc:grpChg>
        <pc:grpChg chg="add del mod">
          <ac:chgData name="김황조" userId="dcb9e81f-fa71-4ec9-b55a-a384a50d486f" providerId="ADAL" clId="{9FA71BC6-886C-47E4-BF54-A129D6B70A96}" dt="2021-03-25T16:03:20.962" v="477" actId="14100"/>
          <ac:grpSpMkLst>
            <pc:docMk/>
            <pc:sldMk cId="2717263840" sldId="266"/>
            <ac:grpSpMk id="243" creationId="{10EBA1D0-271A-48E0-9140-AC421FD5C682}"/>
          </ac:grpSpMkLst>
        </pc:grpChg>
        <pc:grpChg chg="mod">
          <ac:chgData name="김황조" userId="dcb9e81f-fa71-4ec9-b55a-a384a50d486f" providerId="ADAL" clId="{9FA71BC6-886C-47E4-BF54-A129D6B70A96}" dt="2021-03-25T16:03:07.614" v="472" actId="14100"/>
          <ac:grpSpMkLst>
            <pc:docMk/>
            <pc:sldMk cId="2717263840" sldId="266"/>
            <ac:grpSpMk id="244" creationId="{981343BB-891B-4391-9822-42E9D2F0AE26}"/>
          </ac:grpSpMkLst>
        </pc:grpChg>
        <pc:grpChg chg="mod">
          <ac:chgData name="김황조" userId="dcb9e81f-fa71-4ec9-b55a-a384a50d486f" providerId="ADAL" clId="{9FA71BC6-886C-47E4-BF54-A129D6B70A96}" dt="2021-03-25T16:03:07.614" v="472" actId="14100"/>
          <ac:grpSpMkLst>
            <pc:docMk/>
            <pc:sldMk cId="2717263840" sldId="266"/>
            <ac:grpSpMk id="245" creationId="{D62B76C1-A0D4-4044-B3F7-EAD4CEEDF01B}"/>
          </ac:grpSpMkLst>
        </pc:grpChg>
        <pc:grpChg chg="mod">
          <ac:chgData name="김황조" userId="dcb9e81f-fa71-4ec9-b55a-a384a50d486f" providerId="ADAL" clId="{9FA71BC6-886C-47E4-BF54-A129D6B70A96}" dt="2021-03-25T16:03:07.614" v="472" actId="14100"/>
          <ac:grpSpMkLst>
            <pc:docMk/>
            <pc:sldMk cId="2717263840" sldId="266"/>
            <ac:grpSpMk id="246" creationId="{A3E4C235-85B6-4D09-B620-251D476A2800}"/>
          </ac:grpSpMkLst>
        </pc:grpChg>
      </pc:sldChg>
      <pc:sldChg chg="del">
        <pc:chgData name="김황조" userId="dcb9e81f-fa71-4ec9-b55a-a384a50d486f" providerId="ADAL" clId="{9FA71BC6-886C-47E4-BF54-A129D6B70A96}" dt="2021-03-25T16:12:17.361" v="582" actId="47"/>
        <pc:sldMkLst>
          <pc:docMk/>
          <pc:sldMk cId="2008284962" sldId="267"/>
        </pc:sldMkLst>
      </pc:sldChg>
      <pc:sldChg chg="addSp delSp modSp mod modAnim">
        <pc:chgData name="김황조" userId="dcb9e81f-fa71-4ec9-b55a-a384a50d486f" providerId="ADAL" clId="{9FA71BC6-886C-47E4-BF54-A129D6B70A96}" dt="2021-03-25T16:17:39.394" v="647"/>
        <pc:sldMkLst>
          <pc:docMk/>
          <pc:sldMk cId="1056376216" sldId="269"/>
        </pc:sldMkLst>
        <pc:spChg chg="mod">
          <ac:chgData name="김황조" userId="dcb9e81f-fa71-4ec9-b55a-a384a50d486f" providerId="ADAL" clId="{9FA71BC6-886C-47E4-BF54-A129D6B70A96}" dt="2021-03-25T16:13:18.591" v="609"/>
          <ac:spMkLst>
            <pc:docMk/>
            <pc:sldMk cId="1056376216" sldId="269"/>
            <ac:spMk id="8" creationId="{5CA27C73-0368-4EF8-8140-F6B9802998F0}"/>
          </ac:spMkLst>
        </pc:spChg>
        <pc:spChg chg="mod">
          <ac:chgData name="김황조" userId="dcb9e81f-fa71-4ec9-b55a-a384a50d486f" providerId="ADAL" clId="{9FA71BC6-886C-47E4-BF54-A129D6B70A96}" dt="2021-03-25T16:07:39.066" v="578"/>
          <ac:spMkLst>
            <pc:docMk/>
            <pc:sldMk cId="1056376216" sldId="269"/>
            <ac:spMk id="19" creationId="{F601FC28-A000-4191-B2E4-CFFBC970FF61}"/>
          </ac:spMkLst>
        </pc:spChg>
        <pc:spChg chg="del">
          <ac:chgData name="김황조" userId="dcb9e81f-fa71-4ec9-b55a-a384a50d486f" providerId="ADAL" clId="{9FA71BC6-886C-47E4-BF54-A129D6B70A96}" dt="2021-03-25T16:13:13.649" v="593" actId="478"/>
          <ac:spMkLst>
            <pc:docMk/>
            <pc:sldMk cId="1056376216" sldId="269"/>
            <ac:spMk id="37" creationId="{CF7BBB46-65FF-4FD6-9156-345A08A41F27}"/>
          </ac:spMkLst>
        </pc:spChg>
        <pc:spChg chg="del">
          <ac:chgData name="김황조" userId="dcb9e81f-fa71-4ec9-b55a-a384a50d486f" providerId="ADAL" clId="{9FA71BC6-886C-47E4-BF54-A129D6B70A96}" dt="2021-03-25T16:13:05.409" v="585" actId="478"/>
          <ac:spMkLst>
            <pc:docMk/>
            <pc:sldMk cId="1056376216" sldId="269"/>
            <ac:spMk id="38" creationId="{100FB80A-8258-4F92-B76B-0BA65FC8D414}"/>
          </ac:spMkLst>
        </pc:spChg>
        <pc:spChg chg="del">
          <ac:chgData name="김황조" userId="dcb9e81f-fa71-4ec9-b55a-a384a50d486f" providerId="ADAL" clId="{9FA71BC6-886C-47E4-BF54-A129D6B70A96}" dt="2021-03-25T16:13:08.361" v="587" actId="478"/>
          <ac:spMkLst>
            <pc:docMk/>
            <pc:sldMk cId="1056376216" sldId="269"/>
            <ac:spMk id="40" creationId="{D6E198F8-23AC-40D7-872A-4938B8C56999}"/>
          </ac:spMkLst>
        </pc:spChg>
        <pc:spChg chg="del mod">
          <ac:chgData name="김황조" userId="dcb9e81f-fa71-4ec9-b55a-a384a50d486f" providerId="ADAL" clId="{9FA71BC6-886C-47E4-BF54-A129D6B70A96}" dt="2021-03-25T16:13:20.248" v="612"/>
          <ac:spMkLst>
            <pc:docMk/>
            <pc:sldMk cId="1056376216" sldId="269"/>
            <ac:spMk id="42" creationId="{39A773C9-4EBD-4495-9BBA-F670D40BF34B}"/>
          </ac:spMkLst>
        </pc:spChg>
        <pc:spChg chg="del">
          <ac:chgData name="김황조" userId="dcb9e81f-fa71-4ec9-b55a-a384a50d486f" providerId="ADAL" clId="{9FA71BC6-886C-47E4-BF54-A129D6B70A96}" dt="2021-03-25T16:13:06.313" v="586" actId="478"/>
          <ac:spMkLst>
            <pc:docMk/>
            <pc:sldMk cId="1056376216" sldId="269"/>
            <ac:spMk id="48" creationId="{E9B801D8-6177-44CE-BB14-C5B3F7328144}"/>
          </ac:spMkLst>
        </pc:spChg>
        <pc:spChg chg="del">
          <ac:chgData name="김황조" userId="dcb9e81f-fa71-4ec9-b55a-a384a50d486f" providerId="ADAL" clId="{9FA71BC6-886C-47E4-BF54-A129D6B70A96}" dt="2021-03-25T16:13:09.208" v="588" actId="478"/>
          <ac:spMkLst>
            <pc:docMk/>
            <pc:sldMk cId="1056376216" sldId="269"/>
            <ac:spMk id="50" creationId="{0BDF4D41-3083-49D3-97C0-A40A1EDEBB79}"/>
          </ac:spMkLst>
        </pc:spChg>
        <pc:spChg chg="del">
          <ac:chgData name="김황조" userId="dcb9e81f-fa71-4ec9-b55a-a384a50d486f" providerId="ADAL" clId="{9FA71BC6-886C-47E4-BF54-A129D6B70A96}" dt="2021-03-25T16:13:11.161" v="591" actId="478"/>
          <ac:spMkLst>
            <pc:docMk/>
            <pc:sldMk cId="1056376216" sldId="269"/>
            <ac:spMk id="54" creationId="{CE633DF1-FBCB-4985-8376-B3089D948CEC}"/>
          </ac:spMkLst>
        </pc:spChg>
        <pc:spChg chg="del">
          <ac:chgData name="김황조" userId="dcb9e81f-fa71-4ec9-b55a-a384a50d486f" providerId="ADAL" clId="{9FA71BC6-886C-47E4-BF54-A129D6B70A96}" dt="2021-03-25T16:13:12.148" v="592" actId="478"/>
          <ac:spMkLst>
            <pc:docMk/>
            <pc:sldMk cId="1056376216" sldId="269"/>
            <ac:spMk id="55" creationId="{AE4F487F-9191-461E-96C7-6C0337F69A0A}"/>
          </ac:spMkLst>
        </pc:spChg>
        <pc:graphicFrameChg chg="del mod">
          <ac:chgData name="김황조" userId="dcb9e81f-fa71-4ec9-b55a-a384a50d486f" providerId="ADAL" clId="{9FA71BC6-886C-47E4-BF54-A129D6B70A96}" dt="2021-03-25T16:13:03.542" v="584" actId="478"/>
          <ac:graphicFrameMkLst>
            <pc:docMk/>
            <pc:sldMk cId="1056376216" sldId="269"/>
            <ac:graphicFrameMk id="10" creationId="{9679A455-CF82-439F-A28A-462B4624331B}"/>
          </ac:graphicFrameMkLst>
        </pc:graphicFrameChg>
        <pc:picChg chg="add mod">
          <ac:chgData name="김황조" userId="dcb9e81f-fa71-4ec9-b55a-a384a50d486f" providerId="ADAL" clId="{9FA71BC6-886C-47E4-BF54-A129D6B70A96}" dt="2021-03-25T16:17:01.912" v="643" actId="1076"/>
          <ac:picMkLst>
            <pc:docMk/>
            <pc:sldMk cId="1056376216" sldId="269"/>
            <ac:picMk id="18" creationId="{AF134A4F-B34D-4DA3-A218-71B122965582}"/>
          </ac:picMkLst>
        </pc:picChg>
        <pc:picChg chg="add mod">
          <ac:chgData name="김황조" userId="dcb9e81f-fa71-4ec9-b55a-a384a50d486f" providerId="ADAL" clId="{9FA71BC6-886C-47E4-BF54-A129D6B70A96}" dt="2021-03-25T16:16:53.527" v="639" actId="1076"/>
          <ac:picMkLst>
            <pc:docMk/>
            <pc:sldMk cId="1056376216" sldId="269"/>
            <ac:picMk id="2050" creationId="{A935E5B1-8120-4BFE-ACF5-A03EB3D6F0FE}"/>
          </ac:picMkLst>
        </pc:picChg>
        <pc:picChg chg="add">
          <ac:chgData name="김황조" userId="dcb9e81f-fa71-4ec9-b55a-a384a50d486f" providerId="ADAL" clId="{9FA71BC6-886C-47E4-BF54-A129D6B70A96}" dt="2021-03-25T16:17:13.681" v="644"/>
          <ac:picMkLst>
            <pc:docMk/>
            <pc:sldMk cId="1056376216" sldId="269"/>
            <ac:picMk id="2052" creationId="{1F910AF6-3F38-4796-AF95-BEE19413EA7C}"/>
          </ac:picMkLst>
        </pc:picChg>
        <pc:picChg chg="add">
          <ac:chgData name="김황조" userId="dcb9e81f-fa71-4ec9-b55a-a384a50d486f" providerId="ADAL" clId="{9FA71BC6-886C-47E4-BF54-A129D6B70A96}" dt="2021-03-25T16:17:37.361" v="646"/>
          <ac:picMkLst>
            <pc:docMk/>
            <pc:sldMk cId="1056376216" sldId="269"/>
            <ac:picMk id="2054" creationId="{564313C6-D30E-44D4-973D-B60CA6321E97}"/>
          </ac:picMkLst>
        </pc:picChg>
        <pc:cxnChg chg="del">
          <ac:chgData name="김황조" userId="dcb9e81f-fa71-4ec9-b55a-a384a50d486f" providerId="ADAL" clId="{9FA71BC6-886C-47E4-BF54-A129D6B70A96}" dt="2021-03-25T16:13:09.663" v="589" actId="478"/>
          <ac:cxnSpMkLst>
            <pc:docMk/>
            <pc:sldMk cId="1056376216" sldId="269"/>
            <ac:cxnSpMk id="33" creationId="{0A91F0CE-E9A4-4FCB-8DAF-CB0AEB002380}"/>
          </ac:cxnSpMkLst>
        </pc:cxnChg>
        <pc:cxnChg chg="del">
          <ac:chgData name="김황조" userId="dcb9e81f-fa71-4ec9-b55a-a384a50d486f" providerId="ADAL" clId="{9FA71BC6-886C-47E4-BF54-A129D6B70A96}" dt="2021-03-25T16:13:10.391" v="590" actId="478"/>
          <ac:cxnSpMkLst>
            <pc:docMk/>
            <pc:sldMk cId="1056376216" sldId="269"/>
            <ac:cxnSpMk id="56" creationId="{B67E9E50-7CF3-40E3-9A1A-39E973BEF1A2}"/>
          </ac:cxnSpMkLst>
        </pc:cxnChg>
      </pc:sldChg>
      <pc:sldChg chg="del">
        <pc:chgData name="김황조" userId="dcb9e81f-fa71-4ec9-b55a-a384a50d486f" providerId="ADAL" clId="{9FA71BC6-886C-47E4-BF54-A129D6B70A96}" dt="2021-03-25T16:12:14.419" v="580" actId="47"/>
        <pc:sldMkLst>
          <pc:docMk/>
          <pc:sldMk cId="1152053447" sldId="271"/>
        </pc:sldMkLst>
      </pc:sldChg>
      <pc:sldChg chg="del">
        <pc:chgData name="김황조" userId="dcb9e81f-fa71-4ec9-b55a-a384a50d486f" providerId="ADAL" clId="{9FA71BC6-886C-47E4-BF54-A129D6B70A96}" dt="2021-03-25T16:12:13.694" v="579" actId="47"/>
        <pc:sldMkLst>
          <pc:docMk/>
          <pc:sldMk cId="2398877635" sldId="272"/>
        </pc:sldMkLst>
      </pc:sldChg>
      <pc:sldChg chg="modSp mod">
        <pc:chgData name="김황조" userId="dcb9e81f-fa71-4ec9-b55a-a384a50d486f" providerId="ADAL" clId="{9FA71BC6-886C-47E4-BF54-A129D6B70A96}" dt="2021-03-25T16:00:12.881" v="220" actId="20577"/>
        <pc:sldMkLst>
          <pc:docMk/>
          <pc:sldMk cId="3470582108" sldId="273"/>
        </pc:sldMkLst>
        <pc:spChg chg="mod">
          <ac:chgData name="김황조" userId="dcb9e81f-fa71-4ec9-b55a-a384a50d486f" providerId="ADAL" clId="{9FA71BC6-886C-47E4-BF54-A129D6B70A96}" dt="2021-03-25T15:58:26.911" v="86" actId="20577"/>
          <ac:spMkLst>
            <pc:docMk/>
            <pc:sldMk cId="3470582108" sldId="273"/>
            <ac:spMk id="3" creationId="{152E2B58-0E2F-417F-8C89-D0779B9C078F}"/>
          </ac:spMkLst>
        </pc:spChg>
        <pc:spChg chg="mod">
          <ac:chgData name="김황조" userId="dcb9e81f-fa71-4ec9-b55a-a384a50d486f" providerId="ADAL" clId="{9FA71BC6-886C-47E4-BF54-A129D6B70A96}" dt="2021-03-25T15:58:39.141" v="134"/>
          <ac:spMkLst>
            <pc:docMk/>
            <pc:sldMk cId="3470582108" sldId="273"/>
            <ac:spMk id="4" creationId="{21FFFBB0-843F-47E8-8549-3D383363828C}"/>
          </ac:spMkLst>
        </pc:spChg>
        <pc:spChg chg="mod">
          <ac:chgData name="김황조" userId="dcb9e81f-fa71-4ec9-b55a-a384a50d486f" providerId="ADAL" clId="{9FA71BC6-886C-47E4-BF54-A129D6B70A96}" dt="2021-03-25T16:00:04.336" v="195" actId="20577"/>
          <ac:spMkLst>
            <pc:docMk/>
            <pc:sldMk cId="3470582108" sldId="273"/>
            <ac:spMk id="15" creationId="{824E6ED0-9C24-4FB7-AFF5-AD5BB03190E5}"/>
          </ac:spMkLst>
        </pc:spChg>
        <pc:spChg chg="mod">
          <ac:chgData name="김황조" userId="dcb9e81f-fa71-4ec9-b55a-a384a50d486f" providerId="ADAL" clId="{9FA71BC6-886C-47E4-BF54-A129D6B70A96}" dt="2021-03-25T16:00:12.881" v="220" actId="20577"/>
          <ac:spMkLst>
            <pc:docMk/>
            <pc:sldMk cId="3470582108" sldId="273"/>
            <ac:spMk id="78" creationId="{A9FFF7E4-14CA-4E0C-9BBC-22101EBB6776}"/>
          </ac:spMkLst>
        </pc:spChg>
      </pc:sldChg>
      <pc:sldChg chg="addSp modSp add">
        <pc:chgData name="김황조" userId="dcb9e81f-fa71-4ec9-b55a-a384a50d486f" providerId="ADAL" clId="{9FA71BC6-886C-47E4-BF54-A129D6B70A96}" dt="2021-03-25T16:22:23.248" v="653" actId="732"/>
        <pc:sldMkLst>
          <pc:docMk/>
          <pc:sldMk cId="3586502740" sldId="274"/>
        </pc:sldMkLst>
        <pc:picChg chg="add mod">
          <ac:chgData name="김황조" userId="dcb9e81f-fa71-4ec9-b55a-a384a50d486f" providerId="ADAL" clId="{9FA71BC6-886C-47E4-BF54-A129D6B70A96}" dt="2021-03-25T16:22:23.248" v="653" actId="732"/>
          <ac:picMkLst>
            <pc:docMk/>
            <pc:sldMk cId="3586502740" sldId="274"/>
            <ac:picMk id="3074" creationId="{006DF159-4EE1-4137-A4D7-230AA72FA347}"/>
          </ac:picMkLst>
        </pc:picChg>
      </pc:sldChg>
      <pc:sldChg chg="addSp modSp add mod">
        <pc:chgData name="김황조" userId="dcb9e81f-fa71-4ec9-b55a-a384a50d486f" providerId="ADAL" clId="{9FA71BC6-886C-47E4-BF54-A129D6B70A96}" dt="2021-03-25T16:30:31.603" v="657" actId="14100"/>
        <pc:sldMkLst>
          <pc:docMk/>
          <pc:sldMk cId="4258484758" sldId="275"/>
        </pc:sldMkLst>
        <pc:picChg chg="add mod">
          <ac:chgData name="김황조" userId="dcb9e81f-fa71-4ec9-b55a-a384a50d486f" providerId="ADAL" clId="{9FA71BC6-886C-47E4-BF54-A129D6B70A96}" dt="2021-03-25T16:30:31.603" v="657" actId="14100"/>
          <ac:picMkLst>
            <pc:docMk/>
            <pc:sldMk cId="4258484758" sldId="275"/>
            <ac:picMk id="3" creationId="{07BFCA8E-9BAD-470D-BBE3-22345DFBFEDB}"/>
          </ac:picMkLst>
        </pc:picChg>
      </pc:sldChg>
      <pc:sldChg chg="addSp delSp modSp add mod">
        <pc:chgData name="김황조" userId="dcb9e81f-fa71-4ec9-b55a-a384a50d486f" providerId="ADAL" clId="{9FA71BC6-886C-47E4-BF54-A129D6B70A96}" dt="2021-03-27T00:37:06.166" v="671" actId="478"/>
        <pc:sldMkLst>
          <pc:docMk/>
          <pc:sldMk cId="2303708867" sldId="276"/>
        </pc:sldMkLst>
        <pc:spChg chg="del">
          <ac:chgData name="김황조" userId="dcb9e81f-fa71-4ec9-b55a-a384a50d486f" providerId="ADAL" clId="{9FA71BC6-886C-47E4-BF54-A129D6B70A96}" dt="2021-03-27T00:37:06.166" v="671" actId="478"/>
          <ac:spMkLst>
            <pc:docMk/>
            <pc:sldMk cId="2303708867" sldId="276"/>
            <ac:spMk id="8" creationId="{5CA27C73-0368-4EF8-8140-F6B9802998F0}"/>
          </ac:spMkLst>
        </pc:spChg>
        <pc:picChg chg="add mod">
          <ac:chgData name="김황조" userId="dcb9e81f-fa71-4ec9-b55a-a384a50d486f" providerId="ADAL" clId="{9FA71BC6-886C-47E4-BF54-A129D6B70A96}" dt="2021-03-27T00:36:28.592" v="661" actId="1076"/>
          <ac:picMkLst>
            <pc:docMk/>
            <pc:sldMk cId="2303708867" sldId="276"/>
            <ac:picMk id="1026" creationId="{2776FD22-C25C-410C-9EB8-E4C213B58FD3}"/>
          </ac:picMkLst>
        </pc:picChg>
        <pc:picChg chg="add mod">
          <ac:chgData name="김황조" userId="dcb9e81f-fa71-4ec9-b55a-a384a50d486f" providerId="ADAL" clId="{9FA71BC6-886C-47E4-BF54-A129D6B70A96}" dt="2021-03-27T00:36:45.365" v="664" actId="1076"/>
          <ac:picMkLst>
            <pc:docMk/>
            <pc:sldMk cId="2303708867" sldId="276"/>
            <ac:picMk id="1028" creationId="{819F7F32-721A-478F-BE69-DD8335C93B7C}"/>
          </ac:picMkLst>
        </pc:picChg>
      </pc:sldChg>
      <pc:sldChg chg="addSp delSp modSp add mod">
        <pc:chgData name="김황조" userId="dcb9e81f-fa71-4ec9-b55a-a384a50d486f" providerId="ADAL" clId="{9FA71BC6-886C-47E4-BF54-A129D6B70A96}" dt="2021-03-27T00:37:03.723" v="670" actId="478"/>
        <pc:sldMkLst>
          <pc:docMk/>
          <pc:sldMk cId="1556452081" sldId="277"/>
        </pc:sldMkLst>
        <pc:spChg chg="del">
          <ac:chgData name="김황조" userId="dcb9e81f-fa71-4ec9-b55a-a384a50d486f" providerId="ADAL" clId="{9FA71BC6-886C-47E4-BF54-A129D6B70A96}" dt="2021-03-27T00:37:03.723" v="670" actId="478"/>
          <ac:spMkLst>
            <pc:docMk/>
            <pc:sldMk cId="1556452081" sldId="277"/>
            <ac:spMk id="8" creationId="{5CA27C73-0368-4EF8-8140-F6B9802998F0}"/>
          </ac:spMkLst>
        </pc:spChg>
        <pc:picChg chg="add mod">
          <ac:chgData name="김황조" userId="dcb9e81f-fa71-4ec9-b55a-a384a50d486f" providerId="ADAL" clId="{9FA71BC6-886C-47E4-BF54-A129D6B70A96}" dt="2021-03-27T00:37:00.748" v="669" actId="1076"/>
          <ac:picMkLst>
            <pc:docMk/>
            <pc:sldMk cId="1556452081" sldId="277"/>
            <ac:picMk id="2050" creationId="{5166EA19-EC5D-4EF8-A120-AC3AF2AB851F}"/>
          </ac:picMkLst>
        </pc:picChg>
      </pc:sldChg>
      <pc:sldChg chg="addSp delSp add mod">
        <pc:chgData name="김황조" userId="dcb9e81f-fa71-4ec9-b55a-a384a50d486f" providerId="ADAL" clId="{9FA71BC6-886C-47E4-BF54-A129D6B70A96}" dt="2021-03-27T00:37:47.832" v="673" actId="478"/>
        <pc:sldMkLst>
          <pc:docMk/>
          <pc:sldMk cId="1652090577" sldId="278"/>
        </pc:sldMkLst>
        <pc:spChg chg="del">
          <ac:chgData name="김황조" userId="dcb9e81f-fa71-4ec9-b55a-a384a50d486f" providerId="ADAL" clId="{9FA71BC6-886C-47E4-BF54-A129D6B70A96}" dt="2021-03-27T00:37:47.832" v="673" actId="478"/>
          <ac:spMkLst>
            <pc:docMk/>
            <pc:sldMk cId="1652090577" sldId="278"/>
            <ac:spMk id="8" creationId="{5CA27C73-0368-4EF8-8140-F6B9802998F0}"/>
          </ac:spMkLst>
        </pc:spChg>
        <pc:picChg chg="add">
          <ac:chgData name="김황조" userId="dcb9e81f-fa71-4ec9-b55a-a384a50d486f" providerId="ADAL" clId="{9FA71BC6-886C-47E4-BF54-A129D6B70A96}" dt="2021-03-27T00:37:46.637" v="672"/>
          <ac:picMkLst>
            <pc:docMk/>
            <pc:sldMk cId="1652090577" sldId="278"/>
            <ac:picMk id="3074" creationId="{CBC01842-3B6C-473C-9D79-6CD2E61C5649}"/>
          </ac:picMkLst>
        </pc:picChg>
      </pc:sldChg>
      <pc:sldChg chg="addSp delSp modSp add mod">
        <pc:chgData name="김황조" userId="dcb9e81f-fa71-4ec9-b55a-a384a50d486f" providerId="ADAL" clId="{9FA71BC6-886C-47E4-BF54-A129D6B70A96}" dt="2021-03-27T00:38:08.221" v="677" actId="478"/>
        <pc:sldMkLst>
          <pc:docMk/>
          <pc:sldMk cId="928004250" sldId="279"/>
        </pc:sldMkLst>
        <pc:spChg chg="del">
          <ac:chgData name="김황조" userId="dcb9e81f-fa71-4ec9-b55a-a384a50d486f" providerId="ADAL" clId="{9FA71BC6-886C-47E4-BF54-A129D6B70A96}" dt="2021-03-27T00:38:08.221" v="677" actId="478"/>
          <ac:spMkLst>
            <pc:docMk/>
            <pc:sldMk cId="928004250" sldId="279"/>
            <ac:spMk id="8" creationId="{5CA27C73-0368-4EF8-8140-F6B9802998F0}"/>
          </ac:spMkLst>
        </pc:spChg>
        <pc:picChg chg="add mod">
          <ac:chgData name="김황조" userId="dcb9e81f-fa71-4ec9-b55a-a384a50d486f" providerId="ADAL" clId="{9FA71BC6-886C-47E4-BF54-A129D6B70A96}" dt="2021-03-27T00:38:05.995" v="676" actId="1076"/>
          <ac:picMkLst>
            <pc:docMk/>
            <pc:sldMk cId="928004250" sldId="279"/>
            <ac:picMk id="3" creationId="{A2CEFD4F-B72F-4D92-AF4C-DFBC20E2894D}"/>
          </ac:picMkLst>
        </pc:picChg>
      </pc:sldChg>
      <pc:sldChg chg="add">
        <pc:chgData name="김황조" userId="dcb9e81f-fa71-4ec9-b55a-a384a50d486f" providerId="ADAL" clId="{9FA71BC6-886C-47E4-BF54-A129D6B70A96}" dt="2021-03-25T16:13:25.618" v="619" actId="2890"/>
        <pc:sldMkLst>
          <pc:docMk/>
          <pc:sldMk cId="749715751" sldId="280"/>
        </pc:sldMkLst>
      </pc:sldChg>
      <pc:sldChg chg="addSp delSp modSp add">
        <pc:chgData name="김황조" userId="dcb9e81f-fa71-4ec9-b55a-a384a50d486f" providerId="ADAL" clId="{9FA71BC6-886C-47E4-BF54-A129D6B70A96}" dt="2021-03-25T16:16:10.756" v="627" actId="21"/>
        <pc:sldMkLst>
          <pc:docMk/>
          <pc:sldMk cId="504154837" sldId="281"/>
        </pc:sldMkLst>
        <pc:picChg chg="add del mod">
          <ac:chgData name="김황조" userId="dcb9e81f-fa71-4ec9-b55a-a384a50d486f" providerId="ADAL" clId="{9FA71BC6-886C-47E4-BF54-A129D6B70A96}" dt="2021-03-25T16:16:10.756" v="627" actId="21"/>
          <ac:picMkLst>
            <pc:docMk/>
            <pc:sldMk cId="504154837" sldId="281"/>
            <ac:picMk id="1026" creationId="{55E43237-A0CB-493B-AF32-B0CE1BA2BA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15721-4710-4A1C-822B-0E5686BC0CD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56A17-F3F5-477F-92A3-F27BDF19A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7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85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FF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A002-87CD-4F40-9502-B1F23A927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5E22B1-731F-45FB-B9DE-C3CF6CCB0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DA372-A413-4C63-B3DD-78012DB9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DCCFA-ACA7-46CE-B08F-FE86C965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8C8E5-8A6C-4900-A16D-50BC2596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2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B745C-166D-42CE-A5B5-B913660D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72F68A-DBD9-4CFD-8CF8-CE1DF730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46593-C03F-4C43-8F6C-2D6B0B9C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4A54C-5005-415B-871F-83148323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BBD2B-96EE-4125-90B1-A143CA3D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5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87D6A9-BD42-4050-976C-7C8312B17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A1985-0FAA-4DB4-84C7-7398B16D0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D7D47-3D5A-4D47-8601-AAE368C0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7F3AC-1585-4074-8B88-2A8ADCE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BB6E4-F79F-4471-B404-2380C484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0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CBB3E-9304-4858-B4AD-7E4F79A5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D37AB-47B8-4323-AD04-5F428365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D918C-63A9-4E2E-9E6E-2B3D8E2A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71FEF-8159-4063-94E3-D26E7621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6A7E3-64F7-4A49-8439-112FDAEA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7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DE603-0FEE-4801-B2E1-CADC5682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938CD-A255-4046-8A86-B9F39CF4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8A0C6-A092-4F6A-8CCC-05E8345E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3227E-76B2-4F96-8840-2150B8A7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F772D-A92B-4150-AF6D-9920542D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CACCA-DE23-48D3-A6FE-01506A9B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C41EA-EC91-4A1D-9652-1A28D7451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FDDB5-8890-40D1-A310-99AC7DDE5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D94A5-F9CD-4AFC-A276-54F564AA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66D23-52DE-490F-A336-C12D16EA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D2D9A9-DCFF-4A43-9F85-95C25CCC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0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8ED3B-7F19-46B5-88AC-A3ED0BC7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00FA0-148B-4827-8168-86B379AC5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56482-9BD8-4ABE-9A01-72A802BE2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607C77-D5B0-4BB0-BE67-638286019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943E6C-4621-4BFB-8165-07A6A1DE1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E024BF-B7B4-4DD4-A2C9-B1B32920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A7A3AA-692C-4F74-A195-761D0393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A49D2E-62C7-4256-802E-8B31D2F1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19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50B96-608C-41E4-8F3C-902DEEBE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0A6C22-5522-4682-95F6-F21F1F68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37C470-99A5-4E7E-BC9B-122250F7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FD908-4C9B-4876-BEAB-C9DB7103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5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EB35A6-BB10-4B90-AF6D-055D3DB1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5B326-F6C7-4261-9E30-904743F5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9689C-3304-4FA3-9377-8BFE05DA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5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12FAB-F479-4E71-A048-F36C1BA5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94F61-2085-42D7-B9A0-9D921468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E0FAD-F84C-46E0-B1C1-E3AAAF73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44C8F-F359-4221-ADD3-0D4BEC2B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F463F0-2F67-4E95-9B3F-C0507AB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F772F4-7CD9-4E44-90C8-014FE397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3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7543-8287-4CBA-B760-B7EACFE0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C03A0D-8190-4CEA-AEDA-30E5E7871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8ADD6-0B25-4B2B-817C-2DD20004D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5A89DE-51A2-4238-9DCF-4035907E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89630-C8F9-4EA1-9EC4-46F5ACB5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2D75F-E2F4-47EC-9711-F53B8BCF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96F68-ED5A-49FB-8BA8-4E909F23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16AEE-D761-4026-876F-7235A147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60A55-61A0-4967-8335-F6F24649D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CBEC-4986-4DEA-BAFC-48EA1513083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9AFF0-828F-48D6-A390-3770370AB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82276-DA51-4F15-B6B2-E969ED089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24E6ED0-9C24-4FB7-AFF5-AD5BB03190E5}"/>
              </a:ext>
            </a:extLst>
          </p:cNvPr>
          <p:cNvSpPr txBox="1"/>
          <p:nvPr/>
        </p:nvSpPr>
        <p:spPr>
          <a:xfrm>
            <a:off x="502342" y="450636"/>
            <a:ext cx="2735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WONJONG &amp;&amp; UNIV.</a:t>
            </a:r>
            <a:endParaRPr lang="ko-KR" altLang="en-US" sz="1100" dirty="0">
              <a:solidFill>
                <a:srgbClr val="64656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878E5F5-87AD-40A0-9603-380ADD2F3881}"/>
              </a:ext>
            </a:extLst>
          </p:cNvPr>
          <p:cNvSpPr/>
          <p:nvPr/>
        </p:nvSpPr>
        <p:spPr>
          <a:xfrm>
            <a:off x="8613775" y="2301873"/>
            <a:ext cx="1847850" cy="1847850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535EFB-F2A6-42F2-BFFC-E14FDCF33401}"/>
              </a:ext>
            </a:extLst>
          </p:cNvPr>
          <p:cNvGrpSpPr/>
          <p:nvPr/>
        </p:nvGrpSpPr>
        <p:grpSpPr>
          <a:xfrm>
            <a:off x="6066305" y="2554666"/>
            <a:ext cx="2422458" cy="1371368"/>
            <a:chOff x="6066305" y="2852358"/>
            <a:chExt cx="2422458" cy="13713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1FFFBB0-843F-47E8-8549-3D383363828C}"/>
                </a:ext>
              </a:extLst>
            </p:cNvPr>
            <p:cNvSpPr txBox="1"/>
            <p:nvPr/>
          </p:nvSpPr>
          <p:spPr>
            <a:xfrm>
              <a:off x="6066305" y="2852358"/>
              <a:ext cx="2422458" cy="1141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진로아카데미</a:t>
              </a:r>
              <a:r>
                <a:rPr lang="en-US" altLang="ko-KR" sz="24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_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컴퓨터공학 </a:t>
              </a:r>
              <a:r>
                <a:rPr lang="en-US" altLang="ko-KR" sz="24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r>
                <a:rPr lang="ko-KR" altLang="en-US" sz="24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차시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9FFF7E4-14CA-4E0C-9BBC-22101EBB6776}"/>
                </a:ext>
              </a:extLst>
            </p:cNvPr>
            <p:cNvSpPr/>
            <p:nvPr/>
          </p:nvSpPr>
          <p:spPr>
            <a:xfrm>
              <a:off x="6066305" y="3992894"/>
              <a:ext cx="123783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>
                  <a:solidFill>
                    <a:srgbClr val="6465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Career Academy_01</a:t>
              </a:r>
              <a:endParaRPr lang="ko-KR" altLang="en-US" sz="9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52E2B58-0E2F-417F-8C89-D0779B9C078F}"/>
              </a:ext>
            </a:extLst>
          </p:cNvPr>
          <p:cNvSpPr txBox="1"/>
          <p:nvPr/>
        </p:nvSpPr>
        <p:spPr>
          <a:xfrm rot="16200000">
            <a:off x="165715" y="3298195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2021.03.26</a:t>
            </a:r>
            <a:endParaRPr lang="ko-KR" altLang="en-US" sz="1100" dirty="0">
              <a:solidFill>
                <a:srgbClr val="64656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F0312F2-E2B2-4B84-A41C-E5CD9B0A0D99}"/>
              </a:ext>
            </a:extLst>
          </p:cNvPr>
          <p:cNvSpPr/>
          <p:nvPr/>
        </p:nvSpPr>
        <p:spPr>
          <a:xfrm>
            <a:off x="3698722" y="3263898"/>
            <a:ext cx="330202" cy="330202"/>
          </a:xfrm>
          <a:prstGeom prst="ellipse">
            <a:avLst/>
          </a:prstGeom>
          <a:solidFill>
            <a:srgbClr val="CD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2B8C408-1863-4AD9-875F-C7974AE0C378}"/>
              </a:ext>
            </a:extLst>
          </p:cNvPr>
          <p:cNvSpPr/>
          <p:nvPr/>
        </p:nvSpPr>
        <p:spPr>
          <a:xfrm>
            <a:off x="11448746" y="3368522"/>
            <a:ext cx="120954" cy="12095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0CE915-9337-4CC3-BEBD-67400493DC73}"/>
              </a:ext>
            </a:extLst>
          </p:cNvPr>
          <p:cNvSpPr/>
          <p:nvPr/>
        </p:nvSpPr>
        <p:spPr>
          <a:xfrm>
            <a:off x="69165" y="-732408"/>
            <a:ext cx="352338" cy="327171"/>
          </a:xfrm>
          <a:prstGeom prst="rect">
            <a:avLst/>
          </a:prstGeom>
          <a:solidFill>
            <a:srgbClr val="4AB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E103A4-128D-468A-BB24-6D30E0E7183D}"/>
              </a:ext>
            </a:extLst>
          </p:cNvPr>
          <p:cNvSpPr/>
          <p:nvPr/>
        </p:nvSpPr>
        <p:spPr>
          <a:xfrm>
            <a:off x="547337" y="-732407"/>
            <a:ext cx="352338" cy="327171"/>
          </a:xfrm>
          <a:prstGeom prst="rect">
            <a:avLst/>
          </a:prstGeom>
          <a:solidFill>
            <a:srgbClr val="005051"/>
          </a:solidFill>
          <a:ln>
            <a:solidFill>
              <a:srgbClr val="00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B6B761-83B5-4C42-9180-1A70DDEBF3A9}"/>
              </a:ext>
            </a:extLst>
          </p:cNvPr>
          <p:cNvSpPr/>
          <p:nvPr/>
        </p:nvSpPr>
        <p:spPr>
          <a:xfrm>
            <a:off x="1009474" y="-732407"/>
            <a:ext cx="352338" cy="327171"/>
          </a:xfrm>
          <a:prstGeom prst="rect">
            <a:avLst/>
          </a:prstGeom>
          <a:solidFill>
            <a:srgbClr val="FFFF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31C2C-FEFA-4F30-BC0B-D3AC98609AA6}"/>
              </a:ext>
            </a:extLst>
          </p:cNvPr>
          <p:cNvSpPr/>
          <p:nvPr/>
        </p:nvSpPr>
        <p:spPr>
          <a:xfrm>
            <a:off x="1487646" y="-732406"/>
            <a:ext cx="352338" cy="327171"/>
          </a:xfrm>
          <a:prstGeom prst="rect">
            <a:avLst/>
          </a:prstGeom>
          <a:solidFill>
            <a:srgbClr val="64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43E07E-66C4-41AB-BF50-B2D287074898}"/>
              </a:ext>
            </a:extLst>
          </p:cNvPr>
          <p:cNvSpPr/>
          <p:nvPr/>
        </p:nvSpPr>
        <p:spPr>
          <a:xfrm>
            <a:off x="1995178" y="-732406"/>
            <a:ext cx="352338" cy="327171"/>
          </a:xfrm>
          <a:prstGeom prst="rect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5B7C60-1801-47A7-A220-5580A062BBE0}"/>
              </a:ext>
            </a:extLst>
          </p:cNvPr>
          <p:cNvSpPr/>
          <p:nvPr/>
        </p:nvSpPr>
        <p:spPr>
          <a:xfrm>
            <a:off x="2502710" y="-732406"/>
            <a:ext cx="352338" cy="327171"/>
          </a:xfrm>
          <a:prstGeom prst="rect">
            <a:avLst/>
          </a:prstGeom>
          <a:solidFill>
            <a:srgbClr val="67C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58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754117-98EE-4202-B1A7-6A8DE2D1E509}"/>
              </a:ext>
            </a:extLst>
          </p:cNvPr>
          <p:cNvSpPr/>
          <p:nvPr/>
        </p:nvSpPr>
        <p:spPr>
          <a:xfrm>
            <a:off x="11746310" y="783676"/>
            <a:ext cx="2712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100" dirty="0">
              <a:solidFill>
                <a:srgbClr val="646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9A52CE0-1495-4F73-96ED-AEF3A5F4E8B1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01FC28-A000-4191-B2E4-CFFBC970FF61}"/>
              </a:ext>
            </a:extLst>
          </p:cNvPr>
          <p:cNvSpPr txBox="1"/>
          <p:nvPr/>
        </p:nvSpPr>
        <p:spPr>
          <a:xfrm>
            <a:off x="10504854" y="6447060"/>
            <a:ext cx="1512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WONJONG &amp;&amp; UNIV.</a:t>
            </a:r>
            <a:endParaRPr lang="ko-KR" altLang="en-US" sz="900" dirty="0">
              <a:solidFill>
                <a:srgbClr val="64656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CEFD4F-B72F-4D92-AF4C-DFBC20E28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709" y="56156"/>
            <a:ext cx="4181607" cy="674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0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581441"/>
            <a:ext cx="102463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부품설명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754117-98EE-4202-B1A7-6A8DE2D1E509}"/>
              </a:ext>
            </a:extLst>
          </p:cNvPr>
          <p:cNvSpPr/>
          <p:nvPr/>
        </p:nvSpPr>
        <p:spPr>
          <a:xfrm>
            <a:off x="11746310" y="783676"/>
            <a:ext cx="2712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100" dirty="0">
              <a:solidFill>
                <a:srgbClr val="646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9A52CE0-1495-4F73-96ED-AEF3A5F4E8B1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01FC28-A000-4191-B2E4-CFFBC970FF61}"/>
              </a:ext>
            </a:extLst>
          </p:cNvPr>
          <p:cNvSpPr txBox="1"/>
          <p:nvPr/>
        </p:nvSpPr>
        <p:spPr>
          <a:xfrm>
            <a:off x="10504854" y="6447060"/>
            <a:ext cx="1512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WONJONG &amp;&amp; UNIV.</a:t>
            </a:r>
            <a:endParaRPr lang="ko-KR" altLang="en-US" sz="900" dirty="0">
              <a:solidFill>
                <a:srgbClr val="64656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71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581441"/>
            <a:ext cx="102463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부품설명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754117-98EE-4202-B1A7-6A8DE2D1E509}"/>
              </a:ext>
            </a:extLst>
          </p:cNvPr>
          <p:cNvSpPr/>
          <p:nvPr/>
        </p:nvSpPr>
        <p:spPr>
          <a:xfrm>
            <a:off x="11746310" y="783676"/>
            <a:ext cx="2712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100" dirty="0">
              <a:solidFill>
                <a:srgbClr val="646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9A52CE0-1495-4F73-96ED-AEF3A5F4E8B1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01FC28-A000-4191-B2E4-CFFBC970FF61}"/>
              </a:ext>
            </a:extLst>
          </p:cNvPr>
          <p:cNvSpPr txBox="1"/>
          <p:nvPr/>
        </p:nvSpPr>
        <p:spPr>
          <a:xfrm>
            <a:off x="10504854" y="6447060"/>
            <a:ext cx="1512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WONJONG &amp;&amp; UNIV.</a:t>
            </a:r>
            <a:endParaRPr lang="ko-KR" altLang="en-US" sz="900" dirty="0">
              <a:solidFill>
                <a:srgbClr val="64656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15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타원 54">
            <a:extLst>
              <a:ext uri="{FF2B5EF4-FFF2-40B4-BE49-F238E27FC236}">
                <a16:creationId xmlns:a16="http://schemas.microsoft.com/office/drawing/2014/main" id="{248B16ED-CBE3-431C-B82F-FDF4F4C0AFA3}"/>
              </a:ext>
            </a:extLst>
          </p:cNvPr>
          <p:cNvSpPr/>
          <p:nvPr/>
        </p:nvSpPr>
        <p:spPr>
          <a:xfrm>
            <a:off x="357393" y="-850552"/>
            <a:ext cx="1701104" cy="1701104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A8E95-4364-4F07-BB9E-CBBD226E7862}"/>
              </a:ext>
            </a:extLst>
          </p:cNvPr>
          <p:cNvSpPr txBox="1"/>
          <p:nvPr/>
        </p:nvSpPr>
        <p:spPr>
          <a:xfrm rot="16200000">
            <a:off x="-1222206" y="4545437"/>
            <a:ext cx="4182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4AB8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6000" dirty="0">
              <a:solidFill>
                <a:srgbClr val="4AB86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5A575A62-3BB8-4C9D-A4EA-F683377271B5}"/>
              </a:ext>
            </a:extLst>
          </p:cNvPr>
          <p:cNvGrpSpPr/>
          <p:nvPr/>
        </p:nvGrpSpPr>
        <p:grpSpPr>
          <a:xfrm>
            <a:off x="5136315" y="900316"/>
            <a:ext cx="1134347" cy="523221"/>
            <a:chOff x="5868961" y="900316"/>
            <a:chExt cx="884737" cy="24192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A83ACD9-8DF7-42DA-9A87-02FE400C2EC0}"/>
                </a:ext>
              </a:extLst>
            </p:cNvPr>
            <p:cNvSpPr txBox="1"/>
            <p:nvPr/>
          </p:nvSpPr>
          <p:spPr>
            <a:xfrm>
              <a:off x="5868961" y="900316"/>
              <a:ext cx="491605" cy="241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4AB8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2800" dirty="0">
                <a:solidFill>
                  <a:srgbClr val="4AB8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928A5574-D266-4E69-95E9-E17721F748AC}"/>
                </a:ext>
              </a:extLst>
            </p:cNvPr>
            <p:cNvSpPr/>
            <p:nvPr/>
          </p:nvSpPr>
          <p:spPr>
            <a:xfrm>
              <a:off x="6282097" y="946482"/>
              <a:ext cx="471601" cy="170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소개</a:t>
              </a: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981343BB-891B-4391-9822-42E9D2F0AE26}"/>
              </a:ext>
            </a:extLst>
          </p:cNvPr>
          <p:cNvGrpSpPr/>
          <p:nvPr/>
        </p:nvGrpSpPr>
        <p:grpSpPr>
          <a:xfrm>
            <a:off x="8007749" y="900316"/>
            <a:ext cx="1764328" cy="523221"/>
            <a:chOff x="8740391" y="900316"/>
            <a:chExt cx="1376096" cy="24192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9331E3F-DD7C-48CA-8A70-A8648792B16F}"/>
                </a:ext>
              </a:extLst>
            </p:cNvPr>
            <p:cNvSpPr txBox="1"/>
            <p:nvPr/>
          </p:nvSpPr>
          <p:spPr>
            <a:xfrm>
              <a:off x="8740391" y="900316"/>
              <a:ext cx="491606" cy="241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4AB8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800" dirty="0">
                <a:solidFill>
                  <a:srgbClr val="4AB8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CDB9C9D-7545-4394-BE29-43604815E2EA}"/>
                </a:ext>
              </a:extLst>
            </p:cNvPr>
            <p:cNvSpPr/>
            <p:nvPr/>
          </p:nvSpPr>
          <p:spPr>
            <a:xfrm>
              <a:off x="9153529" y="946482"/>
              <a:ext cx="962958" cy="170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컴퓨터개론</a:t>
              </a:r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10EBA1D0-271A-48E0-9140-AC421FD5C682}"/>
              </a:ext>
            </a:extLst>
          </p:cNvPr>
          <p:cNvGrpSpPr/>
          <p:nvPr/>
        </p:nvGrpSpPr>
        <p:grpSpPr>
          <a:xfrm>
            <a:off x="5015746" y="4724501"/>
            <a:ext cx="2840286" cy="689153"/>
            <a:chOff x="5842932" y="4657387"/>
            <a:chExt cx="2147284" cy="241929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AB31B20-3624-490F-91E7-8E96A883B755}"/>
                </a:ext>
              </a:extLst>
            </p:cNvPr>
            <p:cNvSpPr txBox="1"/>
            <p:nvPr/>
          </p:nvSpPr>
          <p:spPr>
            <a:xfrm>
              <a:off x="5842932" y="4657387"/>
              <a:ext cx="491606" cy="241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4AB8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05</a:t>
              </a:r>
              <a:endParaRPr lang="ko-KR" altLang="en-US" sz="2800" dirty="0">
                <a:solidFill>
                  <a:srgbClr val="4AB8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26F49C3-2184-47EF-9307-B92AFDC5537E}"/>
                </a:ext>
              </a:extLst>
            </p:cNvPr>
            <p:cNvSpPr/>
            <p:nvPr/>
          </p:nvSpPr>
          <p:spPr>
            <a:xfrm>
              <a:off x="6282097" y="4672932"/>
              <a:ext cx="1708119" cy="170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실습 시리즈</a:t>
              </a:r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A3E4C235-85B6-4D09-B620-251D476A2800}"/>
              </a:ext>
            </a:extLst>
          </p:cNvPr>
          <p:cNvGrpSpPr/>
          <p:nvPr/>
        </p:nvGrpSpPr>
        <p:grpSpPr>
          <a:xfrm>
            <a:off x="8007747" y="4621078"/>
            <a:ext cx="1404070" cy="523221"/>
            <a:chOff x="8740391" y="4621080"/>
            <a:chExt cx="672675" cy="241929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57B12F2-4759-4144-A93A-BED6F91BD9BF}"/>
                </a:ext>
              </a:extLst>
            </p:cNvPr>
            <p:cNvSpPr txBox="1"/>
            <p:nvPr/>
          </p:nvSpPr>
          <p:spPr>
            <a:xfrm>
              <a:off x="8740391" y="4621080"/>
              <a:ext cx="452495" cy="241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4AB8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AND</a:t>
              </a:r>
              <a:endParaRPr lang="ko-KR" altLang="en-US" sz="2800" dirty="0">
                <a:solidFill>
                  <a:srgbClr val="4AB8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1FD79E9D-94FB-4003-9251-E06D76DAF4A8}"/>
                    </a:ext>
                  </a:extLst>
                </p:cNvPr>
                <p:cNvSpPr/>
                <p:nvPr/>
              </p:nvSpPr>
              <p:spPr>
                <a:xfrm>
                  <a:off x="9166759" y="4656658"/>
                  <a:ext cx="246307" cy="170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+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𝑎</m:t>
                      </m:r>
                    </m:oMath>
                  </a14:m>
                  <a:endPara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1FD79E9D-94FB-4003-9251-E06D76DAF4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6759" y="4656658"/>
                  <a:ext cx="246307" cy="170773"/>
                </a:xfrm>
                <a:prstGeom prst="rect">
                  <a:avLst/>
                </a:prstGeom>
                <a:blipFill>
                  <a:blip r:embed="rId2"/>
                  <a:stretch>
                    <a:fillRect l="-10714" t="-8333" b="-2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45EE9138-774A-4590-BA17-51089F0D1461}"/>
              </a:ext>
            </a:extLst>
          </p:cNvPr>
          <p:cNvGrpSpPr/>
          <p:nvPr/>
        </p:nvGrpSpPr>
        <p:grpSpPr>
          <a:xfrm>
            <a:off x="5136315" y="2936512"/>
            <a:ext cx="2242025" cy="523221"/>
            <a:chOff x="5868959" y="2719760"/>
            <a:chExt cx="1748678" cy="2194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01EC4BE-63FD-467E-86C7-91BECEF98A5C}"/>
                </a:ext>
              </a:extLst>
            </p:cNvPr>
            <p:cNvSpPr txBox="1"/>
            <p:nvPr/>
          </p:nvSpPr>
          <p:spPr>
            <a:xfrm>
              <a:off x="5868959" y="2719760"/>
              <a:ext cx="491606" cy="21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solidFill>
                    <a:srgbClr val="4AB8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2800" dirty="0">
                <a:solidFill>
                  <a:srgbClr val="4AB8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3DAEB35-A8CA-4438-B0AC-850E5B4E7439}"/>
                </a:ext>
              </a:extLst>
            </p:cNvPr>
            <p:cNvSpPr/>
            <p:nvPr/>
          </p:nvSpPr>
          <p:spPr>
            <a:xfrm>
              <a:off x="6282098" y="2752039"/>
              <a:ext cx="1335539" cy="1549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기초적 언어설명</a:t>
              </a:r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D62B76C1-A0D4-4044-B3F7-EAD4CEEDF01B}"/>
              </a:ext>
            </a:extLst>
          </p:cNvPr>
          <p:cNvGrpSpPr/>
          <p:nvPr/>
        </p:nvGrpSpPr>
        <p:grpSpPr>
          <a:xfrm>
            <a:off x="8007751" y="2901891"/>
            <a:ext cx="1736710" cy="523221"/>
            <a:chOff x="8740391" y="2719760"/>
            <a:chExt cx="1354555" cy="241929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85B2743-D761-4721-8CFC-E2D5B1995B3E}"/>
                </a:ext>
              </a:extLst>
            </p:cNvPr>
            <p:cNvSpPr txBox="1"/>
            <p:nvPr/>
          </p:nvSpPr>
          <p:spPr>
            <a:xfrm>
              <a:off x="8740391" y="2719760"/>
              <a:ext cx="491606" cy="241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4AB8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2800" dirty="0">
                <a:solidFill>
                  <a:srgbClr val="4AB8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8494F9C-7842-4E15-80FF-6CC4DC0742DE}"/>
                </a:ext>
              </a:extLst>
            </p:cNvPr>
            <p:cNvSpPr/>
            <p:nvPr/>
          </p:nvSpPr>
          <p:spPr>
            <a:xfrm>
              <a:off x="9131988" y="2724763"/>
              <a:ext cx="962958" cy="170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아두이노란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E9838D0-3A51-4910-A125-2AE62AD2D947}"/>
              </a:ext>
            </a:extLst>
          </p:cNvPr>
          <p:cNvSpPr/>
          <p:nvPr/>
        </p:nvSpPr>
        <p:spPr>
          <a:xfrm>
            <a:off x="11746310" y="776714"/>
            <a:ext cx="2712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100" dirty="0">
              <a:solidFill>
                <a:srgbClr val="646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496D74A-6BC6-40D1-AECE-3FBEA9E8AA74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D45504D-B336-4790-8815-58EDE77F2E1C}"/>
              </a:ext>
            </a:extLst>
          </p:cNvPr>
          <p:cNvSpPr txBox="1"/>
          <p:nvPr/>
        </p:nvSpPr>
        <p:spPr>
          <a:xfrm>
            <a:off x="10504854" y="6447060"/>
            <a:ext cx="1512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WONJONG &amp;&amp; UNIV.</a:t>
            </a:r>
            <a:endParaRPr lang="ko-KR" altLang="en-US" sz="900" dirty="0">
              <a:solidFill>
                <a:srgbClr val="64656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7855904-B3DF-458B-97DE-419169727ADB}"/>
              </a:ext>
            </a:extLst>
          </p:cNvPr>
          <p:cNvSpPr/>
          <p:nvPr/>
        </p:nvSpPr>
        <p:spPr>
          <a:xfrm>
            <a:off x="2426684" y="1404818"/>
            <a:ext cx="144582" cy="144582"/>
          </a:xfrm>
          <a:prstGeom prst="ellipse">
            <a:avLst/>
          </a:prstGeom>
          <a:solidFill>
            <a:srgbClr val="64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75EF34A-7891-4DA1-8BBD-352371AE5006}"/>
              </a:ext>
            </a:extLst>
          </p:cNvPr>
          <p:cNvSpPr/>
          <p:nvPr/>
        </p:nvSpPr>
        <p:spPr>
          <a:xfrm>
            <a:off x="476532" y="592048"/>
            <a:ext cx="12378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Career Academy_01</a:t>
            </a:r>
            <a:endParaRPr lang="ko-KR" altLang="en-US" sz="900" dirty="0">
              <a:solidFill>
                <a:srgbClr val="64656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26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F08B44B9-5925-41B9-B33F-3EC393436F89}"/>
              </a:ext>
            </a:extLst>
          </p:cNvPr>
          <p:cNvSpPr/>
          <p:nvPr/>
        </p:nvSpPr>
        <p:spPr>
          <a:xfrm>
            <a:off x="7977278" y="1016417"/>
            <a:ext cx="4825165" cy="4825165"/>
          </a:xfrm>
          <a:prstGeom prst="ellipse">
            <a:avLst/>
          </a:prstGeom>
          <a:noFill/>
          <a:ln>
            <a:solidFill>
              <a:srgbClr val="CD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AA77FB-3356-4AC4-9BE5-E7CF65D9ACBC}"/>
              </a:ext>
            </a:extLst>
          </p:cNvPr>
          <p:cNvSpPr txBox="1"/>
          <p:nvPr/>
        </p:nvSpPr>
        <p:spPr>
          <a:xfrm>
            <a:off x="7267956" y="3647361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진로아카데미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34F120-CE18-4533-AAB2-63EF77915113}"/>
              </a:ext>
            </a:extLst>
          </p:cNvPr>
          <p:cNvSpPr txBox="1"/>
          <p:nvPr/>
        </p:nvSpPr>
        <p:spPr>
          <a:xfrm>
            <a:off x="7267956" y="389321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활동의 의의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F31775-38EF-4E93-B192-A22B04E12C07}"/>
              </a:ext>
            </a:extLst>
          </p:cNvPr>
          <p:cNvSpPr txBox="1"/>
          <p:nvPr/>
        </p:nvSpPr>
        <p:spPr>
          <a:xfrm>
            <a:off x="7267956" y="4139066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다루게 될 부분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D4B2D6-BD63-4C37-B8E3-AD63A6B53F0F}"/>
              </a:ext>
            </a:extLst>
          </p:cNvPr>
          <p:cNvSpPr/>
          <p:nvPr/>
        </p:nvSpPr>
        <p:spPr>
          <a:xfrm>
            <a:off x="7267956" y="2948291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FB30F6-F1BD-4E7D-9DC2-E5CCC17351B5}"/>
              </a:ext>
            </a:extLst>
          </p:cNvPr>
          <p:cNvSpPr/>
          <p:nvPr/>
        </p:nvSpPr>
        <p:spPr>
          <a:xfrm>
            <a:off x="3056606" y="1843951"/>
            <a:ext cx="3365024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0000" dirty="0">
                <a:gradFill>
                  <a:gsLst>
                    <a:gs pos="0">
                      <a:srgbClr val="4AB861"/>
                    </a:gs>
                    <a:gs pos="100000">
                      <a:srgbClr val="67C7C3"/>
                    </a:gs>
                  </a:gsLst>
                  <a:lin ang="189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0000" dirty="0">
              <a:gradFill>
                <a:gsLst>
                  <a:gs pos="0">
                    <a:srgbClr val="4AB861"/>
                  </a:gs>
                  <a:gs pos="100000">
                    <a:srgbClr val="67C7C3"/>
                  </a:gs>
                </a:gsLst>
                <a:lin ang="189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57714C-E8D4-4C64-A90D-88D19DBC7200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5B58CD-51E3-475D-8F40-FFF5723435E5}"/>
              </a:ext>
            </a:extLst>
          </p:cNvPr>
          <p:cNvSpPr/>
          <p:nvPr/>
        </p:nvSpPr>
        <p:spPr>
          <a:xfrm>
            <a:off x="10876330" y="2559103"/>
            <a:ext cx="182914" cy="18291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07B19-BD61-483F-BC4D-197CBBF73C70}"/>
              </a:ext>
            </a:extLst>
          </p:cNvPr>
          <p:cNvSpPr/>
          <p:nvPr/>
        </p:nvSpPr>
        <p:spPr>
          <a:xfrm flipV="1">
            <a:off x="1671287" y="1262503"/>
            <a:ext cx="182914" cy="18291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47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581441"/>
            <a:ext cx="102463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부품설명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754117-98EE-4202-B1A7-6A8DE2D1E509}"/>
              </a:ext>
            </a:extLst>
          </p:cNvPr>
          <p:cNvSpPr/>
          <p:nvPr/>
        </p:nvSpPr>
        <p:spPr>
          <a:xfrm>
            <a:off x="11746310" y="783676"/>
            <a:ext cx="2712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100" dirty="0">
              <a:solidFill>
                <a:srgbClr val="646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9A52CE0-1495-4F73-96ED-AEF3A5F4E8B1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01FC28-A000-4191-B2E4-CFFBC970FF61}"/>
              </a:ext>
            </a:extLst>
          </p:cNvPr>
          <p:cNvSpPr txBox="1"/>
          <p:nvPr/>
        </p:nvSpPr>
        <p:spPr>
          <a:xfrm>
            <a:off x="10504854" y="6447060"/>
            <a:ext cx="1512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WONJONG &amp;&amp; UNIV.</a:t>
            </a:r>
            <a:endParaRPr lang="ko-KR" altLang="en-US" sz="900" dirty="0">
              <a:solidFill>
                <a:srgbClr val="64656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 descr="오렌지보드 환경설정 - Mac OSX">
            <a:extLst>
              <a:ext uri="{FF2B5EF4-FFF2-40B4-BE49-F238E27FC236}">
                <a16:creationId xmlns:a16="http://schemas.microsoft.com/office/drawing/2014/main" id="{A935E5B1-8120-4BFE-ACF5-A03EB3D6F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74" y="1162731"/>
            <a:ext cx="5941741" cy="427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아두이노 기초, 브레드보드 활용하는 방법은? : 네이버 블로그">
            <a:extLst>
              <a:ext uri="{FF2B5EF4-FFF2-40B4-BE49-F238E27FC236}">
                <a16:creationId xmlns:a16="http://schemas.microsoft.com/office/drawing/2014/main" id="{AF134A4F-B34D-4DA3-A218-71B122965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901" y="1162731"/>
            <a:ext cx="7276198" cy="484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브레드보드(BreadBoard) 사용법 - 전자회로 :: BinGoon의 소소한(?) 일상">
            <a:extLst>
              <a:ext uri="{FF2B5EF4-FFF2-40B4-BE49-F238E27FC236}">
                <a16:creationId xmlns:a16="http://schemas.microsoft.com/office/drawing/2014/main" id="{1F910AF6-3F38-4796-AF95-BEE19413E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1838325"/>
            <a:ext cx="48958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아두이노 기초6. 브레드보드(빵판) 사용법 - 코딩런">
            <a:extLst>
              <a:ext uri="{FF2B5EF4-FFF2-40B4-BE49-F238E27FC236}">
                <a16:creationId xmlns:a16="http://schemas.microsoft.com/office/drawing/2014/main" id="{564313C6-D30E-44D4-973D-B60CA6321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938213"/>
            <a:ext cx="95250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37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581441"/>
            <a:ext cx="102463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부품설명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754117-98EE-4202-B1A7-6A8DE2D1E509}"/>
              </a:ext>
            </a:extLst>
          </p:cNvPr>
          <p:cNvSpPr/>
          <p:nvPr/>
        </p:nvSpPr>
        <p:spPr>
          <a:xfrm>
            <a:off x="11746310" y="783676"/>
            <a:ext cx="2712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100" dirty="0">
              <a:solidFill>
                <a:srgbClr val="646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9A52CE0-1495-4F73-96ED-AEF3A5F4E8B1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01FC28-A000-4191-B2E4-CFFBC970FF61}"/>
              </a:ext>
            </a:extLst>
          </p:cNvPr>
          <p:cNvSpPr txBox="1"/>
          <p:nvPr/>
        </p:nvSpPr>
        <p:spPr>
          <a:xfrm>
            <a:off x="10504854" y="6447060"/>
            <a:ext cx="1512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WONJONG &amp;&amp; UNIV.</a:t>
            </a:r>
            <a:endParaRPr lang="ko-KR" altLang="en-US" sz="900" dirty="0">
              <a:solidFill>
                <a:srgbClr val="64656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6DF159-4EE1-4137-A4D7-230AA72FA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473" b="47"/>
          <a:stretch/>
        </p:blipFill>
        <p:spPr bwMode="auto">
          <a:xfrm>
            <a:off x="2687267" y="0"/>
            <a:ext cx="70691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50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581441"/>
            <a:ext cx="102463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부품설명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754117-98EE-4202-B1A7-6A8DE2D1E509}"/>
              </a:ext>
            </a:extLst>
          </p:cNvPr>
          <p:cNvSpPr/>
          <p:nvPr/>
        </p:nvSpPr>
        <p:spPr>
          <a:xfrm>
            <a:off x="11746310" y="783676"/>
            <a:ext cx="2712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100" dirty="0">
              <a:solidFill>
                <a:srgbClr val="646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9A52CE0-1495-4F73-96ED-AEF3A5F4E8B1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01FC28-A000-4191-B2E4-CFFBC970FF61}"/>
              </a:ext>
            </a:extLst>
          </p:cNvPr>
          <p:cNvSpPr txBox="1"/>
          <p:nvPr/>
        </p:nvSpPr>
        <p:spPr>
          <a:xfrm>
            <a:off x="10504854" y="6447060"/>
            <a:ext cx="1512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WONJONG &amp;&amp; UNIV.</a:t>
            </a:r>
            <a:endParaRPr lang="ko-KR" altLang="en-US" sz="900" dirty="0">
              <a:solidFill>
                <a:srgbClr val="64656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BFCA8E-9BAD-470D-BBE3-22345DFBF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39" y="0"/>
            <a:ext cx="8113980" cy="696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8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754117-98EE-4202-B1A7-6A8DE2D1E509}"/>
              </a:ext>
            </a:extLst>
          </p:cNvPr>
          <p:cNvSpPr/>
          <p:nvPr/>
        </p:nvSpPr>
        <p:spPr>
          <a:xfrm>
            <a:off x="11746310" y="783676"/>
            <a:ext cx="2712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100" dirty="0">
              <a:solidFill>
                <a:srgbClr val="646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9A52CE0-1495-4F73-96ED-AEF3A5F4E8B1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01FC28-A000-4191-B2E4-CFFBC970FF61}"/>
              </a:ext>
            </a:extLst>
          </p:cNvPr>
          <p:cNvSpPr txBox="1"/>
          <p:nvPr/>
        </p:nvSpPr>
        <p:spPr>
          <a:xfrm>
            <a:off x="10504854" y="6447060"/>
            <a:ext cx="1512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WONJONG &amp;&amp; UNIV.</a:t>
            </a:r>
            <a:endParaRPr lang="ko-KR" altLang="en-US" sz="900" dirty="0">
              <a:solidFill>
                <a:srgbClr val="64656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76FD22-C25C-410C-9EB8-E4C213B58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0944" y="821289"/>
            <a:ext cx="6800850" cy="515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9F7F32-721A-478F-BE69-DD8335C93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71515" y="962025"/>
            <a:ext cx="68199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70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754117-98EE-4202-B1A7-6A8DE2D1E509}"/>
              </a:ext>
            </a:extLst>
          </p:cNvPr>
          <p:cNvSpPr/>
          <p:nvPr/>
        </p:nvSpPr>
        <p:spPr>
          <a:xfrm>
            <a:off x="11746310" y="783676"/>
            <a:ext cx="2712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100" dirty="0">
              <a:solidFill>
                <a:srgbClr val="646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9A52CE0-1495-4F73-96ED-AEF3A5F4E8B1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01FC28-A000-4191-B2E4-CFFBC970FF61}"/>
              </a:ext>
            </a:extLst>
          </p:cNvPr>
          <p:cNvSpPr txBox="1"/>
          <p:nvPr/>
        </p:nvSpPr>
        <p:spPr>
          <a:xfrm>
            <a:off x="10504854" y="6447060"/>
            <a:ext cx="1512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WONJONG &amp;&amp; UNIV.</a:t>
            </a:r>
            <a:endParaRPr lang="ko-KR" altLang="en-US" sz="900" dirty="0">
              <a:solidFill>
                <a:srgbClr val="64656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66EA19-EC5D-4EF8-A120-AC3AF2AB8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13" y="438369"/>
            <a:ext cx="10543007" cy="583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45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754117-98EE-4202-B1A7-6A8DE2D1E509}"/>
              </a:ext>
            </a:extLst>
          </p:cNvPr>
          <p:cNvSpPr/>
          <p:nvPr/>
        </p:nvSpPr>
        <p:spPr>
          <a:xfrm>
            <a:off x="11746310" y="783676"/>
            <a:ext cx="2712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100" dirty="0">
              <a:solidFill>
                <a:srgbClr val="646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9A52CE0-1495-4F73-96ED-AEF3A5F4E8B1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01FC28-A000-4191-B2E4-CFFBC970FF61}"/>
              </a:ext>
            </a:extLst>
          </p:cNvPr>
          <p:cNvSpPr txBox="1"/>
          <p:nvPr/>
        </p:nvSpPr>
        <p:spPr>
          <a:xfrm>
            <a:off x="10504854" y="6447060"/>
            <a:ext cx="1512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WONJONG &amp;&amp; UNIV.</a:t>
            </a:r>
            <a:endParaRPr lang="ko-KR" altLang="en-US" sz="900" dirty="0">
              <a:solidFill>
                <a:srgbClr val="64656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C01842-3B6C-473C-9D79-6CD2E61C5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0"/>
            <a:ext cx="787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09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1388D099BDC2A418CF5D8BA9E8EAB43" ma:contentTypeVersion="7" ma:contentTypeDescription="새 문서를 만듭니다." ma:contentTypeScope="" ma:versionID="5888e295a723ed4a0cad45e8e0ab9863">
  <xsd:schema xmlns:xsd="http://www.w3.org/2001/XMLSchema" xmlns:xs="http://www.w3.org/2001/XMLSchema" xmlns:p="http://schemas.microsoft.com/office/2006/metadata/properties" xmlns:ns3="670d5f47-c292-4d3c-8d7a-95524625b6a4" targetNamespace="http://schemas.microsoft.com/office/2006/metadata/properties" ma:root="true" ma:fieldsID="12d277831e16d3bd84ad319b9268be22" ns3:_="">
    <xsd:import namespace="670d5f47-c292-4d3c-8d7a-95524625b6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d5f47-c292-4d3c-8d7a-95524625b6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381620-772A-4618-BDEE-EB9379C2BF94}">
  <ds:schemaRefs>
    <ds:schemaRef ds:uri="http://purl.org/dc/dcmitype/"/>
    <ds:schemaRef ds:uri="670d5f47-c292-4d3c-8d7a-95524625b6a4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6A87646-0935-4B61-8AEB-6CA90CCC93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D6ACE1-D6DB-4621-8B46-C8307F69F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0d5f47-c292-4d3c-8d7a-95524625b6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105</Words>
  <Application>Microsoft Office PowerPoint</Application>
  <PresentationFormat>와이드스크린</PresentationFormat>
  <Paragraphs>51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Noto Sans CJK KR Bold</vt:lpstr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김황조</cp:lastModifiedBy>
  <cp:revision>108</cp:revision>
  <dcterms:created xsi:type="dcterms:W3CDTF">2019-04-01T11:57:47Z</dcterms:created>
  <dcterms:modified xsi:type="dcterms:W3CDTF">2021-03-27T00:38:19Z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0x01010011388D099BDC2A418CF5D8BA9E8EAB43</vt:lpwstr>
  </property>
</Properties>
</file>