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7"/>
    <p:restoredTop sz="94694"/>
  </p:normalViewPr>
  <p:slideViewPr>
    <p:cSldViewPr snapToGrid="0" snapToObjects="1">
      <p:cViewPr>
        <p:scale>
          <a:sx n="102" d="100"/>
          <a:sy n="102" d="100"/>
        </p:scale>
        <p:origin x="-568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C054-DCCE-7245-9A7B-D05B5D2CC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FBC96B-0756-F748-A8EA-A4FFDC572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0B93F-D31E-8849-BF4A-E0DD1492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5C21A-405E-454C-A69C-10AA4CB7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DE9BD-B9E0-9F4E-84A0-F2EE0873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0622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3CC11-6951-B648-B2CD-860CE66C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4DF0A-541D-1941-942E-C44445AE5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0C296-B4F0-134B-A4D0-91586DD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0351A-69C7-8648-A06D-5F99EF3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97449-CE74-2C44-ACF8-1F829C62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1470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C5ECC5-2BEA-734B-873E-90A58DAD6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24C126-DF9D-E540-BAB8-9B09A2C6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851A1-45F0-A241-B06D-3E3E275E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1949B-56E3-CB4A-962D-9858567C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5990-364B-6549-8EAE-49C28AE6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45357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71D11-01DD-3C4E-8339-C9CCD2D2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99A59-DA6A-8C42-8175-B60CC9B7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4725D-9B8F-CD42-8D5F-36426B68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FD575-7B1D-8541-9477-79EF8B52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F41CC-E4D0-1B46-857D-01DAAB35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8984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05656-CF76-BD4E-9A52-CBEB8E46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FF7D3-0A06-184B-B28C-39B7E44A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79EE9-769C-D848-BF25-C35CB055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2506FD-5116-C14F-80D8-48B590DC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2EA75-CB30-E546-945C-E939C373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04896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B1EEE-02A4-7242-8731-114D4DB6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6D165-E8D0-D04E-AD1E-719E32562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6B87E-31BE-2B47-AAAE-9CC5C5D76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81314-CD99-3C45-87CD-33A2A837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1E134-FBDD-8C4D-B010-A6705D77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7D37B9-11A2-AF4B-93A3-5E99540C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5411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5B947-F2A9-974C-B5CF-AF530B68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761331-EFD6-FB43-9D9C-D3CB1CEE5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8A2ABE-18A8-F447-87CA-DC48947D5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887C08-1A18-6944-A745-7BB6C35F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FA6E61-8710-4845-B317-A9BF06A60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0A1FE-D94F-C245-BB7D-1241E42B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9E003-DB9A-CA48-9BC7-E37476B4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D01EB3-7DC7-4740-96B1-77E8338E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8733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EE4AE-E4B0-3C41-934F-8E3B7322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564D39-F3F3-AF44-ABCC-2BBC748E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C7C39E-A18C-4C4E-B523-D47B66C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7C16D1-276B-F74A-A257-D9E1E259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80324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0B81D3-550F-C640-A169-37E0DAFD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8484E8-D79E-5C48-B9FC-A0CDC2B9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60E9E-5A12-CB42-8201-8111235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3911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74D4D-0750-C240-95AB-0FD136F5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69A0D-6D69-264B-AD19-48E0976D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E2848-A2C2-9D4C-93F2-F9BA5774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E0BDE-CEE2-0D4B-9BDD-08C0E880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EC05E-C239-6346-9707-E7D83DDE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C6B71-D2A3-9F49-9BAE-8CBB4024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96774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45AFE-DD99-2A41-A8A9-FF336137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D91C38-C302-A44B-8AC7-49122A229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CCC20D-61B7-0F48-86EB-6BE695916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A8A09-57C8-154B-8521-B166D389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E9046D-BB3F-D047-86CA-9A845E9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B117C-1BF0-F24C-8742-4CB43CE7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2435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4F0D8-3B04-874D-B587-A42A0F50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D2EFF-32E3-EC4E-B234-64CCD30F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F11AC-053A-7C48-B6BB-DE954A01F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30D5-37B9-D54C-BC9B-51C8582FA79E}" type="datetimeFigureOut">
              <a:rPr kumimoji="1" lang="ko-Kore-US" altLang="en-US" smtClean="0"/>
              <a:t>2/11/22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8CD09-17B8-144F-BEEE-28D178375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D0327-8445-FD4C-AD13-F39EA9E1F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4E10-D5A5-C94D-B154-EDBF0D926210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78755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3F3780-447B-5546-8F5E-FC9F87C5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883" y="323850"/>
            <a:ext cx="6781800" cy="621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DC29F6-C633-0B46-89D3-B630BCA54305}"/>
              </a:ext>
            </a:extLst>
          </p:cNvPr>
          <p:cNvSpPr txBox="1"/>
          <p:nvPr/>
        </p:nvSpPr>
        <p:spPr>
          <a:xfrm>
            <a:off x="7889791" y="4702419"/>
            <a:ext cx="36325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2500" dirty="0"/>
              <a:t>Backend: Nodejs – express</a:t>
            </a:r>
          </a:p>
          <a:p>
            <a:r>
              <a:rPr kumimoji="1" lang="en-US" altLang="ko-Kore-US" sz="2500" dirty="0"/>
              <a:t>Frontend : Flutter</a:t>
            </a:r>
          </a:p>
          <a:p>
            <a:r>
              <a:rPr kumimoji="1" lang="en-US" altLang="ko-Kore-US" sz="2500" dirty="0"/>
              <a:t>DB : </a:t>
            </a:r>
            <a:r>
              <a:rPr kumimoji="1" lang="en-US" altLang="ko-Kore-US" sz="2500" dirty="0" err="1"/>
              <a:t>mongoDB</a:t>
            </a:r>
            <a:endParaRPr kumimoji="1" lang="en-US" altLang="ko-Kore-US" sz="2500" dirty="0"/>
          </a:p>
          <a:p>
            <a:r>
              <a:rPr kumimoji="1" lang="en-US" altLang="ko-Kore-US" sz="2500" dirty="0" err="1"/>
              <a:t>Soc</a:t>
            </a:r>
            <a:r>
              <a:rPr kumimoji="1" lang="en-US" altLang="ko-KR" sz="2500" dirty="0" err="1"/>
              <a:t>k</a:t>
            </a:r>
            <a:r>
              <a:rPr kumimoji="1" lang="en-US" altLang="ko-Kore-US" sz="2500" dirty="0" err="1"/>
              <a:t>etIo</a:t>
            </a:r>
            <a:endParaRPr kumimoji="1" lang="ko-Kore-US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03891-EF99-3B4D-A529-3D8D509CC99A}"/>
              </a:ext>
            </a:extLst>
          </p:cNvPr>
          <p:cNvSpPr txBox="1"/>
          <p:nvPr/>
        </p:nvSpPr>
        <p:spPr>
          <a:xfrm>
            <a:off x="6413917" y="4702419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기술 스택</a:t>
            </a:r>
            <a:endParaRPr kumimoji="1" lang="en-US" altLang="ko-KR" dirty="0"/>
          </a:p>
          <a:p>
            <a:endParaRPr kumimoji="1" lang="ko-Kore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C11CC-DF25-F54C-A0DF-129DBA0C0556}"/>
              </a:ext>
            </a:extLst>
          </p:cNvPr>
          <p:cNvSpPr txBox="1"/>
          <p:nvPr/>
        </p:nvSpPr>
        <p:spPr>
          <a:xfrm>
            <a:off x="7889791" y="3429000"/>
            <a:ext cx="26189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2500" dirty="0"/>
              <a:t>Backend</a:t>
            </a:r>
            <a:r>
              <a:rPr kumimoji="1" lang="ko-KR" altLang="en-US" sz="2500" dirty="0"/>
              <a:t>  </a:t>
            </a:r>
            <a:r>
              <a:rPr kumimoji="1" lang="en-US" altLang="ko-Kore-US" sz="2500" dirty="0"/>
              <a:t>: </a:t>
            </a:r>
            <a:r>
              <a:rPr kumimoji="1" lang="ko-KR" altLang="en-US" sz="2500" dirty="0"/>
              <a:t>원종서</a:t>
            </a:r>
            <a:endParaRPr kumimoji="1" lang="en-US" altLang="ko-Kore-US" sz="2500" dirty="0"/>
          </a:p>
          <a:p>
            <a:r>
              <a:rPr kumimoji="1" lang="en-US" altLang="ko-Kore-US" sz="2500" dirty="0"/>
              <a:t>Frontend : </a:t>
            </a:r>
            <a:r>
              <a:rPr kumimoji="1" lang="ko-KR" altLang="en-US" sz="2500" dirty="0"/>
              <a:t>이주호</a:t>
            </a:r>
            <a:endParaRPr kumimoji="1" lang="ko-Kore-US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5A744-5027-6D4E-B75D-27BB2FC1AEEF}"/>
              </a:ext>
            </a:extLst>
          </p:cNvPr>
          <p:cNvSpPr txBox="1"/>
          <p:nvPr/>
        </p:nvSpPr>
        <p:spPr>
          <a:xfrm>
            <a:off x="6413917" y="3429000"/>
            <a:ext cx="1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개발자</a:t>
            </a:r>
            <a:endParaRPr kumimoji="1" lang="en-US" altLang="ko-KR" dirty="0"/>
          </a:p>
          <a:p>
            <a:endParaRPr kumimoji="1"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392652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8C9A8E4-75BB-E044-AE30-AA714414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53" y="912615"/>
            <a:ext cx="10498094" cy="47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9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3D944C-7A96-9844-994C-383BBD81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02" y="1348375"/>
            <a:ext cx="2377737" cy="40637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3BCD6C-8A77-FD4B-842F-587872DD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7" y="1527598"/>
            <a:ext cx="2825123" cy="388454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0446FAB-ED33-C44D-8715-A88106FA5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263" y="1527598"/>
            <a:ext cx="2362224" cy="398678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E42CF13-8812-A049-9869-B6174959373C}"/>
              </a:ext>
            </a:extLst>
          </p:cNvPr>
          <p:cNvCxnSpPr>
            <a:cxnSpLocks/>
          </p:cNvCxnSpPr>
          <p:nvPr/>
        </p:nvCxnSpPr>
        <p:spPr>
          <a:xfrm>
            <a:off x="1124465" y="4769708"/>
            <a:ext cx="4646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1F5513-51C6-4A49-903A-137B75107D48}"/>
              </a:ext>
            </a:extLst>
          </p:cNvPr>
          <p:cNvCxnSpPr>
            <a:cxnSpLocks/>
          </p:cNvCxnSpPr>
          <p:nvPr/>
        </p:nvCxnSpPr>
        <p:spPr>
          <a:xfrm flipV="1">
            <a:off x="7414054" y="4917989"/>
            <a:ext cx="1655805" cy="383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31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641ADBD-F8FA-B44D-A7BE-DF280A80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58452"/>
              </p:ext>
            </p:extLst>
          </p:nvPr>
        </p:nvGraphicFramePr>
        <p:xfrm>
          <a:off x="5040858" y="238593"/>
          <a:ext cx="6756399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9093">
                  <a:extLst>
                    <a:ext uri="{9D8B030D-6E8A-4147-A177-3AD203B41FA5}">
                      <a16:colId xmlns:a16="http://schemas.microsoft.com/office/drawing/2014/main" val="2185515087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169408097"/>
                    </a:ext>
                  </a:extLst>
                </a:gridCol>
                <a:gridCol w="2059093">
                  <a:extLst>
                    <a:ext uri="{9D8B030D-6E8A-4147-A177-3AD203B41FA5}">
                      <a16:colId xmlns:a16="http://schemas.microsoft.com/office/drawing/2014/main" val="2926567842"/>
                    </a:ext>
                  </a:extLst>
                </a:gridCol>
                <a:gridCol w="2059093">
                  <a:extLst>
                    <a:ext uri="{9D8B030D-6E8A-4147-A177-3AD203B41FA5}">
                      <a16:colId xmlns:a16="http://schemas.microsoft.com/office/drawing/2014/main" val="1284032102"/>
                    </a:ext>
                  </a:extLst>
                </a:gridCol>
              </a:tblGrid>
              <a:tr h="508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CHAT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GET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/chat/rooms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채팅방에 접속한다</a:t>
                      </a:r>
                      <a:endParaRPr lang="ko-KR" altLang="en-US" sz="13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2560322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/chat/all-chatroom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모든 채팅방 조회</a:t>
                      </a:r>
                      <a:endParaRPr lang="ko-KR" altLang="en-US" sz="13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8951663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/chat/all-chat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 err="1">
                          <a:effectLst/>
                        </a:rPr>
                        <a:t>채팅방</a:t>
                      </a:r>
                      <a:r>
                        <a:rPr lang="ko-KR" altLang="en-US" sz="1300" u="none" strike="noStrike" dirty="0">
                          <a:effectLst/>
                        </a:rPr>
                        <a:t> 모든 채팅 조회</a:t>
                      </a:r>
                      <a:endParaRPr lang="ko-KR" altLang="en-US" sz="13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243162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32818C-32FD-6E48-A3ED-61FD715B9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395165"/>
              </p:ext>
            </p:extLst>
          </p:nvPr>
        </p:nvGraphicFramePr>
        <p:xfrm>
          <a:off x="5040858" y="2123554"/>
          <a:ext cx="6756400" cy="435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509">
                  <a:extLst>
                    <a:ext uri="{9D8B030D-6E8A-4147-A177-3AD203B41FA5}">
                      <a16:colId xmlns:a16="http://schemas.microsoft.com/office/drawing/2014/main" val="1604891403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223039114"/>
                    </a:ext>
                  </a:extLst>
                </a:gridCol>
                <a:gridCol w="2083633">
                  <a:extLst>
                    <a:ext uri="{9D8B030D-6E8A-4147-A177-3AD203B41FA5}">
                      <a16:colId xmlns:a16="http://schemas.microsoft.com/office/drawing/2014/main" val="545359224"/>
                    </a:ext>
                  </a:extLst>
                </a:gridCol>
                <a:gridCol w="2053651">
                  <a:extLst>
                    <a:ext uri="{9D8B030D-6E8A-4147-A177-3AD203B41FA5}">
                      <a16:colId xmlns:a16="http://schemas.microsoft.com/office/drawing/2014/main" val="2732772802"/>
                    </a:ext>
                  </a:extLst>
                </a:gridCol>
              </a:tblGrid>
              <a:tr h="435134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/users/myprofile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프로필 등록한다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1939827539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/users/update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프로필 업데이트한다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2091887533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/users/logout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로그아웃한다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3401492758"/>
                  </a:ext>
                </a:extLst>
              </a:tr>
              <a:tr h="652701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/users/{id}/edit/change-password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비밀번호 업데이트한다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1715990751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/users/{id}/delete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탈퇴한다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3820101629"/>
                  </a:ext>
                </a:extLst>
              </a:tr>
              <a:tr h="217567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/users/find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조회한다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3366606086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/users/friends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친구들 조회한다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3755661238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/users/myprofile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유저 프로필 조회한다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2064398118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/users/login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로그인 한다</a:t>
                      </a:r>
                      <a:endParaRPr lang="ko-KR" altLang="en-US" sz="11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1508621"/>
                  </a:ext>
                </a:extLst>
              </a:tr>
              <a:tr h="435134"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/users/join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회원가입한다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8159" marR="8159" marT="8159" marB="0" anchor="ctr"/>
                </a:tc>
                <a:extLst>
                  <a:ext uri="{0D108BD9-81ED-4DB2-BD59-A6C34878D82A}">
                    <a16:rowId xmlns:a16="http://schemas.microsoft.com/office/drawing/2014/main" val="376005306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E7398B6-8958-B740-8F9D-FF5FE39F48C7}"/>
              </a:ext>
            </a:extLst>
          </p:cNvPr>
          <p:cNvSpPr/>
          <p:nvPr/>
        </p:nvSpPr>
        <p:spPr>
          <a:xfrm>
            <a:off x="836024" y="275466"/>
            <a:ext cx="3265714" cy="61994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US" sz="3000" b="1" dirty="0"/>
              <a:t>RESTFUL API</a:t>
            </a:r>
            <a:endParaRPr kumimoji="1" lang="ko-Kore-US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3122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EA9442A-C6C3-B748-8D27-18E574CC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96" y="1242118"/>
            <a:ext cx="10019808" cy="52204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F71BD8-7CD1-8F44-A375-C2BBD3A18868}"/>
              </a:ext>
            </a:extLst>
          </p:cNvPr>
          <p:cNvSpPr/>
          <p:nvPr/>
        </p:nvSpPr>
        <p:spPr>
          <a:xfrm>
            <a:off x="836023" y="275466"/>
            <a:ext cx="10269881" cy="966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US" sz="3000" b="1" dirty="0"/>
              <a:t>ERD</a:t>
            </a:r>
            <a:endParaRPr kumimoji="1" lang="ko-Kore-US" altLang="en-US" sz="3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637DCB-AF04-E141-A3BF-004BAC1891C5}"/>
              </a:ext>
            </a:extLst>
          </p:cNvPr>
          <p:cNvSpPr/>
          <p:nvPr/>
        </p:nvSpPr>
        <p:spPr>
          <a:xfrm>
            <a:off x="521368" y="6213202"/>
            <a:ext cx="11149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US" altLang="en-US" dirty="0"/>
              <a:t>https://app.diagrams.net/?libs=general;er#Hwonjongseo%2Fwonjongseo%2Fmain%2FUntitled%20Diagram.drawio</a:t>
            </a:r>
          </a:p>
        </p:txBody>
      </p:sp>
    </p:spTree>
    <p:extLst>
      <p:ext uri="{BB962C8B-B14F-4D97-AF65-F5344CB8AC3E}">
        <p14:creationId xmlns:p14="http://schemas.microsoft.com/office/powerpoint/2010/main" val="29861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32C7DBF-286A-2D41-A08A-D408F2A8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6" y="1237034"/>
            <a:ext cx="11225048" cy="51422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EE5C80-98AC-FB44-A458-12E042462BEE}"/>
              </a:ext>
            </a:extLst>
          </p:cNvPr>
          <p:cNvSpPr/>
          <p:nvPr/>
        </p:nvSpPr>
        <p:spPr>
          <a:xfrm>
            <a:off x="762450" y="142434"/>
            <a:ext cx="10269881" cy="966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3000" b="1" dirty="0"/>
              <a:t>사용자 </a:t>
            </a:r>
            <a:r>
              <a:rPr kumimoji="1" lang="en-US" altLang="ko-KR" sz="3000" b="1" dirty="0"/>
              <a:t>UML</a:t>
            </a:r>
            <a:endParaRPr kumimoji="1" lang="ko-Kore-US" altLang="en-US" sz="3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CBC488-4E4C-104F-AF94-963052A87128}"/>
              </a:ext>
            </a:extLst>
          </p:cNvPr>
          <p:cNvSpPr/>
          <p:nvPr/>
        </p:nvSpPr>
        <p:spPr>
          <a:xfrm>
            <a:off x="1629103" y="6379235"/>
            <a:ext cx="8933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US" altLang="en-US" dirty="0"/>
              <a:t>https://app.diagrams.net/#Hwonjongseo%2Fwonjongseo%2Fmain%2FChat%20UML</a:t>
            </a:r>
          </a:p>
        </p:txBody>
      </p:sp>
    </p:spTree>
    <p:extLst>
      <p:ext uri="{BB962C8B-B14F-4D97-AF65-F5344CB8AC3E}">
        <p14:creationId xmlns:p14="http://schemas.microsoft.com/office/powerpoint/2010/main" val="374173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5C7564-B0E8-2847-BBDB-51A24E464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26" y="1435607"/>
            <a:ext cx="2362224" cy="39867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B684F7-2082-3446-AE58-FDA604B5F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63" y="215098"/>
            <a:ext cx="2362225" cy="400123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DB12E56-EC66-3140-8482-7EB9506FF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956" y="1362992"/>
            <a:ext cx="2362225" cy="4059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53F8E9C-8401-0949-A12F-F0D1C70D962A}"/>
              </a:ext>
            </a:extLst>
          </p:cNvPr>
          <p:cNvCxnSpPr/>
          <p:nvPr/>
        </p:nvCxnSpPr>
        <p:spPr>
          <a:xfrm flipV="1">
            <a:off x="1983438" y="764628"/>
            <a:ext cx="2872341" cy="318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18D4967-2844-F34A-A7B3-770AF3BF895D}"/>
              </a:ext>
            </a:extLst>
          </p:cNvPr>
          <p:cNvCxnSpPr/>
          <p:nvPr/>
        </p:nvCxnSpPr>
        <p:spPr>
          <a:xfrm flipH="1">
            <a:off x="2680138" y="4091152"/>
            <a:ext cx="634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58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775B04-E11B-3440-B94F-56EBC278E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107" y="2001035"/>
            <a:ext cx="2377737" cy="40637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70544A-FD50-6E47-BFF7-530A1EB6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560" y="89452"/>
            <a:ext cx="2377737" cy="40817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16BA9C-5C56-7640-9BC8-EC15767BD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09" y="2726614"/>
            <a:ext cx="2337730" cy="32178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EBEA840-F20A-8E40-BF13-AE091D528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782" y="649314"/>
            <a:ext cx="2980297" cy="408171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B528FE2-CDE9-CA4E-83C3-AFBC711A6A54}"/>
              </a:ext>
            </a:extLst>
          </p:cNvPr>
          <p:cNvCxnSpPr/>
          <p:nvPr/>
        </p:nvCxnSpPr>
        <p:spPr>
          <a:xfrm flipH="1" flipV="1">
            <a:off x="4954169" y="2130307"/>
            <a:ext cx="815008" cy="357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4527CA-2094-584C-B68B-BBD8FDA8B036}"/>
              </a:ext>
            </a:extLst>
          </p:cNvPr>
          <p:cNvCxnSpPr>
            <a:cxnSpLocks/>
          </p:cNvCxnSpPr>
          <p:nvPr/>
        </p:nvCxnSpPr>
        <p:spPr>
          <a:xfrm flipH="1">
            <a:off x="2144622" y="2812775"/>
            <a:ext cx="3712266" cy="183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9AF708-1864-4142-9F7F-959BAC263087}"/>
              </a:ext>
            </a:extLst>
          </p:cNvPr>
          <p:cNvCxnSpPr>
            <a:cxnSpLocks/>
          </p:cNvCxnSpPr>
          <p:nvPr/>
        </p:nvCxnSpPr>
        <p:spPr>
          <a:xfrm flipV="1">
            <a:off x="5856888" y="3231588"/>
            <a:ext cx="3837955" cy="2145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2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29647F-208F-4241-897E-4D34A7CF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344" y="261104"/>
            <a:ext cx="2231219" cy="38349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381DE8-CA27-674D-89B5-596CA097E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88" y="393709"/>
            <a:ext cx="2375636" cy="32700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05C73E-90D1-D04C-A39B-6F5733C2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17" y="112203"/>
            <a:ext cx="2281166" cy="390935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0F9B78-3114-A244-9B12-560806D86EBD}"/>
              </a:ext>
            </a:extLst>
          </p:cNvPr>
          <p:cNvCxnSpPr>
            <a:cxnSpLocks/>
          </p:cNvCxnSpPr>
          <p:nvPr/>
        </p:nvCxnSpPr>
        <p:spPr>
          <a:xfrm flipV="1">
            <a:off x="1164657" y="2693096"/>
            <a:ext cx="4931343" cy="622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626C6-51FF-4445-B0AC-0560F9376260}"/>
              </a:ext>
            </a:extLst>
          </p:cNvPr>
          <p:cNvCxnSpPr>
            <a:cxnSpLocks/>
          </p:cNvCxnSpPr>
          <p:nvPr/>
        </p:nvCxnSpPr>
        <p:spPr>
          <a:xfrm flipV="1">
            <a:off x="6726477" y="2817906"/>
            <a:ext cx="2943616" cy="739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951365E-E995-8648-9D3C-9CACDF82E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08" y="4402666"/>
            <a:ext cx="3646125" cy="2259211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2A488B-BB08-5B4A-BA18-B6BEF56970B4}"/>
              </a:ext>
            </a:extLst>
          </p:cNvPr>
          <p:cNvCxnSpPr>
            <a:cxnSpLocks/>
          </p:cNvCxnSpPr>
          <p:nvPr/>
        </p:nvCxnSpPr>
        <p:spPr>
          <a:xfrm flipH="1">
            <a:off x="3156559" y="3663757"/>
            <a:ext cx="2793304" cy="1496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81D0AC6-CEF2-9140-94D0-DAAA5964C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570" y="5428394"/>
            <a:ext cx="4203700" cy="6858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27A51C-FE85-5F49-8FCE-95CBCEE59855}"/>
              </a:ext>
            </a:extLst>
          </p:cNvPr>
          <p:cNvCxnSpPr>
            <a:cxnSpLocks/>
          </p:cNvCxnSpPr>
          <p:nvPr/>
        </p:nvCxnSpPr>
        <p:spPr>
          <a:xfrm>
            <a:off x="6361570" y="3720994"/>
            <a:ext cx="1386599" cy="1894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94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8FD521-D1D8-3646-A519-7716D327F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98" y="194620"/>
            <a:ext cx="3823078" cy="64687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B73A8B-DD03-5143-9086-051C551A7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76" y="194620"/>
            <a:ext cx="4548693" cy="628108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2CBFCA4-4246-4F44-9224-5983279E6015}"/>
              </a:ext>
            </a:extLst>
          </p:cNvPr>
          <p:cNvCxnSpPr/>
          <p:nvPr/>
        </p:nvCxnSpPr>
        <p:spPr>
          <a:xfrm flipV="1">
            <a:off x="4890052" y="1060174"/>
            <a:ext cx="5724939" cy="549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1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48DCDB3-A0A5-494F-A226-570BF5B1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2" y="1184451"/>
            <a:ext cx="5714328" cy="3870627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AFB9BBB-F640-FE4E-9A80-5FD30D7B9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51" y="1184451"/>
            <a:ext cx="5627427" cy="387062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240160-02AF-1244-ADE7-4EE40DA8D20C}"/>
              </a:ext>
            </a:extLst>
          </p:cNvPr>
          <p:cNvCxnSpPr/>
          <p:nvPr/>
        </p:nvCxnSpPr>
        <p:spPr>
          <a:xfrm flipV="1">
            <a:off x="2955235" y="1921565"/>
            <a:ext cx="3657600" cy="3133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ACF9913-1C32-5848-89A0-7108BD10A5DA}"/>
              </a:ext>
            </a:extLst>
          </p:cNvPr>
          <p:cNvCxnSpPr>
            <a:cxnSpLocks/>
          </p:cNvCxnSpPr>
          <p:nvPr/>
        </p:nvCxnSpPr>
        <p:spPr>
          <a:xfrm flipV="1">
            <a:off x="5759950" y="2173357"/>
            <a:ext cx="3073564" cy="278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5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9EABEE8-0203-D748-BF16-C1FF698A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13" y="803189"/>
            <a:ext cx="3534315" cy="487591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81BA69D-8E17-7F40-A0A6-7BC685B0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69" y="803188"/>
            <a:ext cx="3543893" cy="4873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E83034-FB25-4E47-8E07-6736868A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97" y="803188"/>
            <a:ext cx="3487930" cy="4875911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E26AAF6-4612-784D-9550-458E4106AC2D}"/>
              </a:ext>
            </a:extLst>
          </p:cNvPr>
          <p:cNvCxnSpPr/>
          <p:nvPr/>
        </p:nvCxnSpPr>
        <p:spPr>
          <a:xfrm flipV="1">
            <a:off x="3571103" y="3719384"/>
            <a:ext cx="2676512" cy="1865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B3FFBB-BD3C-CC42-8103-B57DF945A22E}"/>
              </a:ext>
            </a:extLst>
          </p:cNvPr>
          <p:cNvCxnSpPr>
            <a:cxnSpLocks/>
          </p:cNvCxnSpPr>
          <p:nvPr/>
        </p:nvCxnSpPr>
        <p:spPr>
          <a:xfrm>
            <a:off x="6844056" y="2174789"/>
            <a:ext cx="2003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A6AE4E0-26DF-EF48-A558-F7A213C68630}"/>
              </a:ext>
            </a:extLst>
          </p:cNvPr>
          <p:cNvCxnSpPr>
            <a:cxnSpLocks/>
          </p:cNvCxnSpPr>
          <p:nvPr/>
        </p:nvCxnSpPr>
        <p:spPr>
          <a:xfrm>
            <a:off x="10898659" y="4819135"/>
            <a:ext cx="12933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169</Words>
  <Application>Microsoft Macintosh PowerPoint</Application>
  <PresentationFormat>와이드스크린</PresentationFormat>
  <Paragraphs>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원종서</dc:creator>
  <cp:lastModifiedBy>원종서</cp:lastModifiedBy>
  <cp:revision>7</cp:revision>
  <dcterms:created xsi:type="dcterms:W3CDTF">2022-02-11T03:08:04Z</dcterms:created>
  <dcterms:modified xsi:type="dcterms:W3CDTF">2022-02-11T05:15:03Z</dcterms:modified>
</cp:coreProperties>
</file>