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6BF-2133-7846-961B-7AD1D32CE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E4F3D8-C3F9-904C-AC66-A5342AAE0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5216E-88E7-7248-B9FD-F313F55A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93490-CE73-0146-9EBF-E6174D55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0C402-AE9D-684D-B98A-6197F5D3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9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AA146-4152-B043-9AEF-3BC814EC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98C8E-71C6-324C-86CE-19946B4C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89D72-49A2-9F42-BEC2-B88F839A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81F43-4911-6348-A102-F6C5A0A0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44892-05D6-3E4A-B9C5-F6FD8707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1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66D4E0-4685-254F-BC92-4C6B1FA6E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7FEF1E-23DF-0D40-9EEA-7F6682A40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07617-8739-7B44-9B7A-13C3E088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7BE48-8556-9E44-AA65-C02EAAE7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D2C0F-09A0-0642-9FEE-D6B64757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024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1798-5D05-E64E-BD10-1B899528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27A8A-9F28-0A46-B665-71FD2F1A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62ED3-7AF7-6E44-B69A-B76ACC9A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0CBF6-5C2A-2E45-990A-76747F27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16B52-BBDF-2F4F-98D4-68FD948D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86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2192-2BBA-F849-A05B-CE13C360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BADBF-DB48-6943-8555-FDEAB703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24E59-EDE0-3340-A39B-478F95EE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FC19B-7701-694A-8FF5-79837FC0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7A34E-45DE-6641-B6C4-B9077B6C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192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CB6C-1FBD-3B48-B774-C7E0D292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9462F-E609-5C48-99C9-B208C02D2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30980-64E7-8A42-B972-99E84578A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49557-D60A-514E-90C1-0E10D9C3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DCC0C-219B-E948-AAEC-653FA3E8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2326F-E4F0-D740-9CBB-83D0C39C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7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31592-57C7-3244-893F-E54F3D17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1B351-1C44-5543-957D-19928DF0A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301DB-622B-D742-B814-152C13B9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80906-B7E7-5A4F-B5C2-854837C6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9896F-541D-AB47-ACAC-3125BE6F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767A0E-E790-5F40-A85C-60BD0852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238CE5-EF13-344A-88B7-97513573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C17188-A007-7144-A6AE-B53D987C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0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1CB80-CDD8-E24E-BD32-A5CF927B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65AC32-168E-7746-909A-F149F93F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72490-7B47-D046-9A86-564D2471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B474-600C-E142-A988-A80338FF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642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777E2D-4F62-5F4A-AA4F-1CD19D15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21ACF2-C0EB-2A45-9F3E-9C43A972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CB8B9-5F34-1B48-9334-BD17F93E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923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CB3A7-D34E-394D-89B0-E1407C5F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5A5C7-35D2-2A44-96C9-DF87128E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B22F9-98BB-6F45-8322-6B9D938F3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15313-43B9-E746-BD1C-ADA96BF9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E7767-3808-F842-A3C4-8DAF03DF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540C8-FBD5-274D-942C-BEA85A96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61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BAA4E-238D-1E4F-8968-944984E4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A6CAAD-D954-044F-BFFA-E95791753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11EF93-4CB2-D141-B987-7C1DC21B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54188-FAD5-C947-A859-265513C6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361E0-6A10-E54B-9FF2-AFFA99D0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0794E-5B77-4F46-8F00-992CAC75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801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043C15-63C6-CB4F-B9A5-425EB54A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8BE15-4324-E74B-8FFE-6250806BE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4B698-BC8B-2D46-9163-B8D08B0F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82CF-BDA4-2548-A14B-23BDCBF728DD}" type="datetimeFigureOut">
              <a:rPr kumimoji="1" lang="ko-KR" altLang="en-US" smtClean="0"/>
              <a:t>2021. 12. 10.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34268-F757-CB43-971D-823F935B0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FFEB4-1EE9-E246-8BC0-D3F13BA34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CBC1-2DC9-6D4C-AB97-A7D4E493B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072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48EEE-40BA-DA47-A9F8-09E99DF29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두더지 캠핑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18E8D9-BCFB-0341-90A0-0D1DE5BB4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장원준</a:t>
            </a:r>
            <a:r>
              <a:rPr kumimoji="1" lang="en-US" altLang="ko-KR" dirty="0"/>
              <a:t>,</a:t>
            </a:r>
            <a:r>
              <a:rPr kumimoji="1" lang="ko-KR" altLang="en-US" dirty="0"/>
              <a:t>길민호</a:t>
            </a:r>
          </a:p>
        </p:txBody>
      </p:sp>
    </p:spTree>
    <p:extLst>
      <p:ext uri="{BB962C8B-B14F-4D97-AF65-F5344CB8AC3E}">
        <p14:creationId xmlns:p14="http://schemas.microsoft.com/office/powerpoint/2010/main" val="399277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546B6CDE-D774-A04C-8705-E982414C417D}"/>
              </a:ext>
            </a:extLst>
          </p:cNvPr>
          <p:cNvSpPr txBox="1">
            <a:spLocks/>
          </p:cNvSpPr>
          <p:nvPr/>
        </p:nvSpPr>
        <p:spPr>
          <a:xfrm>
            <a:off x="2106826" y="166860"/>
            <a:ext cx="7978347" cy="61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/>
              <a:t>시스템 설계</a:t>
            </a:r>
            <a:endParaRPr kumimoji="1"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E4381A5-5DE7-AD4B-B813-7CD05A1AF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59663"/>
              </p:ext>
            </p:extLst>
          </p:nvPr>
        </p:nvGraphicFramePr>
        <p:xfrm>
          <a:off x="2106826" y="1026074"/>
          <a:ext cx="7978347" cy="4889057"/>
        </p:xfrm>
        <a:graphic>
          <a:graphicData uri="http://schemas.openxmlformats.org/drawingml/2006/table">
            <a:tbl>
              <a:tblPr/>
              <a:tblGrid>
                <a:gridCol w="1527470">
                  <a:extLst>
                    <a:ext uri="{9D8B030D-6E8A-4147-A177-3AD203B41FA5}">
                      <a16:colId xmlns:a16="http://schemas.microsoft.com/office/drawing/2014/main" val="987125363"/>
                    </a:ext>
                  </a:extLst>
                </a:gridCol>
                <a:gridCol w="1177134">
                  <a:extLst>
                    <a:ext uri="{9D8B030D-6E8A-4147-A177-3AD203B41FA5}">
                      <a16:colId xmlns:a16="http://schemas.microsoft.com/office/drawing/2014/main" val="4252255394"/>
                    </a:ext>
                  </a:extLst>
                </a:gridCol>
                <a:gridCol w="3699561">
                  <a:extLst>
                    <a:ext uri="{9D8B030D-6E8A-4147-A177-3AD203B41FA5}">
                      <a16:colId xmlns:a16="http://schemas.microsoft.com/office/drawing/2014/main" val="3241658246"/>
                    </a:ext>
                  </a:extLst>
                </a:gridCol>
                <a:gridCol w="1574182">
                  <a:extLst>
                    <a:ext uri="{9D8B030D-6E8A-4147-A177-3AD203B41FA5}">
                      <a16:colId xmlns:a16="http://schemas.microsoft.com/office/drawing/2014/main" val="2493892409"/>
                    </a:ext>
                  </a:extLst>
                </a:gridCol>
              </a:tblGrid>
              <a:tr h="221595">
                <a:tc>
                  <a:txBody>
                    <a:bodyPr/>
                    <a:lstStyle/>
                    <a:p>
                      <a:pPr algn="ctr"/>
                      <a:r>
                        <a:rPr 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일자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버전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변경 내역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작 성 자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40644"/>
                  </a:ext>
                </a:extLst>
              </a:tr>
              <a:tr h="2215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2021/11/0</a:t>
                      </a:r>
                      <a:r>
                        <a:rPr lang="en-US" alt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6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v1.00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초안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장원준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,</a:t>
                      </a:r>
                      <a:r>
                        <a:rPr lang="ko-KR" alt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 길민호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14115"/>
                  </a:ext>
                </a:extLst>
              </a:tr>
              <a:tr h="6647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2021/11/</a:t>
                      </a:r>
                      <a:r>
                        <a:rPr lang="en-US" alt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08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v1.01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buAutoNum type="arabicPeriod"/>
                      </a:pPr>
                      <a:r>
                        <a:rPr lang="ko-KR" alt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시스템 설계 </a:t>
                      </a:r>
                      <a:r>
                        <a:rPr lang="ko-KR" altLang="en-US" sz="1000" dirty="0" err="1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작성완료</a:t>
                      </a:r>
                      <a:endParaRPr lang="en-US" alt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en-US" alt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ERD</a:t>
                      </a:r>
                      <a:r>
                        <a:rPr lang="ko-KR" alt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 설계 구체화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장원준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,</a:t>
                      </a:r>
                      <a:r>
                        <a:rPr lang="ko-KR" alt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돋움" panose="020B0600000101010101" pitchFamily="34" charset="-127"/>
                          <a:cs typeface="돋움" panose="020B0600000101010101" pitchFamily="34" charset="-127"/>
                        </a:rPr>
                        <a:t> 길민호</a:t>
                      </a:r>
                      <a:endParaRPr lang="ko-KR" alt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995285"/>
                  </a:ext>
                </a:extLst>
              </a:tr>
              <a:tr h="221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r>
                        <a:rPr lang="en-US" alt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2021/11/17</a:t>
                      </a:r>
                      <a:endParaRPr lang="ko-KR" alt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r>
                        <a:rPr lang="en-US" alt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v1.02</a:t>
                      </a:r>
                      <a:endParaRPr lang="ko-KR" alt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buAutoNum type="arabicPeriod"/>
                      </a:pPr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ERD </a:t>
                      </a:r>
                      <a:r>
                        <a:rPr lang="ko-KR" alt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설계 구체화</a:t>
                      </a:r>
                      <a:endParaRPr lang="en-US" alt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  <a:p>
                      <a:pPr marL="228600" indent="-228600" algn="just">
                        <a:buAutoNum type="arabicPeriod"/>
                      </a:pPr>
                      <a:r>
                        <a:rPr lang="ko-KR" alt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정규화 작업 완료</a:t>
                      </a:r>
                      <a:endParaRPr lang="en-US" alt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장원준</a:t>
                      </a:r>
                      <a:r>
                        <a:rPr lang="en-US" altLang="ko-KR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,</a:t>
                      </a:r>
                      <a:r>
                        <a:rPr lang="ko-KR" alt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 길민호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40379"/>
                  </a:ext>
                </a:extLst>
              </a:tr>
              <a:tr h="22159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914400"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597708"/>
                  </a:ext>
                </a:extLst>
              </a:tr>
              <a:tr h="22159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468495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734003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61771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094945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968427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668274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just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88991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l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716454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127000" algn="l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371656"/>
                  </a:ext>
                </a:extLst>
              </a:tr>
              <a:tr h="3370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 </a:t>
                      </a:r>
                      <a:endParaRPr lang="ko-KR" sz="10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03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9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6FDD808-F8D2-2D44-A8A0-24BAE56F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6826" y="166860"/>
            <a:ext cx="7978347" cy="611616"/>
          </a:xfrm>
        </p:spPr>
        <p:txBody>
          <a:bodyPr/>
          <a:lstStyle/>
          <a:p>
            <a:r>
              <a:rPr kumimoji="1" lang="ko-KR" altLang="en-US" dirty="0"/>
              <a:t>시스템 설계</a:t>
            </a:r>
          </a:p>
        </p:txBody>
      </p:sp>
      <p:pic>
        <p:nvPicPr>
          <p:cNvPr id="1026" name="Picture 2" descr="upload.wikimedia.org/wikipedia/commons/thumb/9/...">
            <a:extLst>
              <a:ext uri="{FF2B5EF4-FFF2-40B4-BE49-F238E27FC236}">
                <a16:creationId xmlns:a16="http://schemas.microsoft.com/office/drawing/2014/main" id="{5D0C6077-62B0-E242-B984-29BF7E25C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22" y="3017293"/>
            <a:ext cx="820403" cy="82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Boot]스프링부트란?">
            <a:extLst>
              <a:ext uri="{FF2B5EF4-FFF2-40B4-BE49-F238E27FC236}">
                <a16:creationId xmlns:a16="http://schemas.microsoft.com/office/drawing/2014/main" id="{E30ED387-34E6-5B4D-B97B-3A17CE2BF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45" y="2934913"/>
            <a:ext cx="1884062" cy="9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 Data JPA master/slave DB Config (패키지 분리 방식)">
            <a:extLst>
              <a:ext uri="{FF2B5EF4-FFF2-40B4-BE49-F238E27FC236}">
                <a16:creationId xmlns:a16="http://schemas.microsoft.com/office/drawing/2014/main" id="{86FE97BE-1056-8D49-92AC-3A09B8D1F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361" y="2933410"/>
            <a:ext cx="1940079" cy="9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RDS for MariaDB – Amazon Web Services(AWS)">
            <a:extLst>
              <a:ext uri="{FF2B5EF4-FFF2-40B4-BE49-F238E27FC236}">
                <a16:creationId xmlns:a16="http://schemas.microsoft.com/office/drawing/2014/main" id="{E93BF1CD-4603-5744-8DA4-40483820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37" y="1273791"/>
            <a:ext cx="1593926" cy="82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공공데이터 : 관악구청">
            <a:extLst>
              <a:ext uri="{FF2B5EF4-FFF2-40B4-BE49-F238E27FC236}">
                <a16:creationId xmlns:a16="http://schemas.microsoft.com/office/drawing/2014/main" id="{E95BC82D-5EA2-3E4C-A410-19CECF13A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03" y="980724"/>
            <a:ext cx="2016039" cy="14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azon EC2에 웹 사이트 호스팅하기 - instance 생성 및 설정">
            <a:extLst>
              <a:ext uri="{FF2B5EF4-FFF2-40B4-BE49-F238E27FC236}">
                <a16:creationId xmlns:a16="http://schemas.microsoft.com/office/drawing/2014/main" id="{8A2CC71B-E4A4-D047-8963-04E8DB18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3" y="2728685"/>
            <a:ext cx="2454876" cy="15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]Java String 사용시 주의점 · Ryulth">
            <a:extLst>
              <a:ext uri="{FF2B5EF4-FFF2-40B4-BE49-F238E27FC236}">
                <a16:creationId xmlns:a16="http://schemas.microsoft.com/office/drawing/2014/main" id="{9CE2330F-453B-5A42-9B3E-BE1C48D2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27" y="4739589"/>
            <a:ext cx="1396314" cy="7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36C6F9-6498-EB43-B01C-D448812A8831}"/>
              </a:ext>
            </a:extLst>
          </p:cNvPr>
          <p:cNvCxnSpPr>
            <a:cxnSpLocks/>
          </p:cNvCxnSpPr>
          <p:nvPr/>
        </p:nvCxnSpPr>
        <p:spPr>
          <a:xfrm>
            <a:off x="2481640" y="3373398"/>
            <a:ext cx="1222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071FE6-81FB-BC40-B045-B14E1DBCC0F2}"/>
              </a:ext>
            </a:extLst>
          </p:cNvPr>
          <p:cNvCxnSpPr>
            <a:cxnSpLocks/>
          </p:cNvCxnSpPr>
          <p:nvPr/>
        </p:nvCxnSpPr>
        <p:spPr>
          <a:xfrm flipH="1">
            <a:off x="2472924" y="3489281"/>
            <a:ext cx="1222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95BD89-6038-2542-941B-3DC316350959}"/>
              </a:ext>
            </a:extLst>
          </p:cNvPr>
          <p:cNvCxnSpPr>
            <a:cxnSpLocks/>
          </p:cNvCxnSpPr>
          <p:nvPr/>
        </p:nvCxnSpPr>
        <p:spPr>
          <a:xfrm>
            <a:off x="5204252" y="3439299"/>
            <a:ext cx="1222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6C3F1F-9F5E-4E4F-B646-0948DEA52977}"/>
              </a:ext>
            </a:extLst>
          </p:cNvPr>
          <p:cNvCxnSpPr>
            <a:cxnSpLocks/>
          </p:cNvCxnSpPr>
          <p:nvPr/>
        </p:nvCxnSpPr>
        <p:spPr>
          <a:xfrm>
            <a:off x="8581775" y="3443416"/>
            <a:ext cx="1222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05873E-39CB-C444-8AFD-A7C548C29255}"/>
              </a:ext>
            </a:extLst>
          </p:cNvPr>
          <p:cNvCxnSpPr>
            <a:cxnSpLocks/>
          </p:cNvCxnSpPr>
          <p:nvPr/>
        </p:nvCxnSpPr>
        <p:spPr>
          <a:xfrm flipV="1">
            <a:off x="10985056" y="2199503"/>
            <a:ext cx="2" cy="70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3AF0F7-0011-8A4C-B260-18239C7CBDCF}"/>
              </a:ext>
            </a:extLst>
          </p:cNvPr>
          <p:cNvCxnSpPr>
            <a:cxnSpLocks/>
          </p:cNvCxnSpPr>
          <p:nvPr/>
        </p:nvCxnSpPr>
        <p:spPr>
          <a:xfrm flipV="1">
            <a:off x="4687319" y="2100647"/>
            <a:ext cx="2" cy="70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8D6D5F-BE99-C142-A415-1C5D2F8EE851}"/>
              </a:ext>
            </a:extLst>
          </p:cNvPr>
          <p:cNvCxnSpPr>
            <a:cxnSpLocks/>
          </p:cNvCxnSpPr>
          <p:nvPr/>
        </p:nvCxnSpPr>
        <p:spPr>
          <a:xfrm>
            <a:off x="4592584" y="2129477"/>
            <a:ext cx="2" cy="70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57B152-8C79-0C4B-903C-632C8F15163F}"/>
              </a:ext>
            </a:extLst>
          </p:cNvPr>
          <p:cNvCxnSpPr>
            <a:cxnSpLocks/>
          </p:cNvCxnSpPr>
          <p:nvPr/>
        </p:nvCxnSpPr>
        <p:spPr>
          <a:xfrm>
            <a:off x="4687317" y="4036645"/>
            <a:ext cx="2" cy="70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AC0A05-6BCC-8940-8819-3264A58485F1}"/>
              </a:ext>
            </a:extLst>
          </p:cNvPr>
          <p:cNvSpPr txBox="1"/>
          <p:nvPr/>
        </p:nvSpPr>
        <p:spPr>
          <a:xfrm>
            <a:off x="4769706" y="2453317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캠핑장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정보 요청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반환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EF380-3462-C54F-A953-1A55E34116B9}"/>
              </a:ext>
            </a:extLst>
          </p:cNvPr>
          <p:cNvSpPr txBox="1"/>
          <p:nvPr/>
        </p:nvSpPr>
        <p:spPr>
          <a:xfrm>
            <a:off x="4756655" y="4389373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구현 언어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32AD3B-6BBA-8144-806E-883B24BB3331}"/>
              </a:ext>
            </a:extLst>
          </p:cNvPr>
          <p:cNvSpPr txBox="1"/>
          <p:nvPr/>
        </p:nvSpPr>
        <p:spPr>
          <a:xfrm>
            <a:off x="2472924" y="3612853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서버 연결 요청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반환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38B31C-FF2E-DA49-AF7D-29E6B4C09722}"/>
              </a:ext>
            </a:extLst>
          </p:cNvPr>
          <p:cNvSpPr txBox="1"/>
          <p:nvPr/>
        </p:nvSpPr>
        <p:spPr>
          <a:xfrm>
            <a:off x="5011025" y="3606864"/>
            <a:ext cx="1749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스프링 프레임워크 플러그인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912E92-51E6-4445-BB41-F6DED30DA973}"/>
              </a:ext>
            </a:extLst>
          </p:cNvPr>
          <p:cNvSpPr txBox="1"/>
          <p:nvPr/>
        </p:nvSpPr>
        <p:spPr>
          <a:xfrm>
            <a:off x="8801203" y="360686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인터페이스</a:t>
            </a:r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7955D8-5558-884D-9A0D-0CFA6FDEC827}"/>
              </a:ext>
            </a:extLst>
          </p:cNvPr>
          <p:cNvSpPr txBox="1"/>
          <p:nvPr/>
        </p:nvSpPr>
        <p:spPr>
          <a:xfrm>
            <a:off x="9726981" y="2405877"/>
            <a:ext cx="116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 저장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조회</a:t>
            </a:r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삭제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수정</a:t>
            </a:r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12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6FDD808-F8D2-2D44-A8A0-24BAE56F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6826" y="166860"/>
            <a:ext cx="7978347" cy="611616"/>
          </a:xfrm>
        </p:spPr>
        <p:txBody>
          <a:bodyPr/>
          <a:lstStyle/>
          <a:p>
            <a:r>
              <a:rPr kumimoji="1" lang="en-US" altLang="ko-KR" dirty="0"/>
              <a:t>ERD</a:t>
            </a:r>
            <a:r>
              <a:rPr kumimoji="1" lang="ko-KR" altLang="en-US" dirty="0"/>
              <a:t> 설계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161415-9BC6-7248-B10E-9753C09F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40" y="629376"/>
            <a:ext cx="9553518" cy="559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9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116</Words>
  <Application>Microsoft Macintosh PowerPoint</Application>
  <PresentationFormat>와이드스크린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바탕</vt:lpstr>
      <vt:lpstr>BM DoHyeon OTF</vt:lpstr>
      <vt:lpstr>Arial</vt:lpstr>
      <vt:lpstr>Office 테마</vt:lpstr>
      <vt:lpstr>두더지 캠핑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1993</dc:creator>
  <cp:lastModifiedBy>1993</cp:lastModifiedBy>
  <cp:revision>4</cp:revision>
  <dcterms:created xsi:type="dcterms:W3CDTF">2021-12-09T15:00:36Z</dcterms:created>
  <dcterms:modified xsi:type="dcterms:W3CDTF">2021-12-09T15:47:37Z</dcterms:modified>
</cp:coreProperties>
</file>