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8A6-482F-4CF1-B41C-0DE7B86DF134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012A-B34F-4670-8111-4D794CE83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8A6-482F-4CF1-B41C-0DE7B86DF134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012A-B34F-4670-8111-4D794CE83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2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8A6-482F-4CF1-B41C-0DE7B86DF134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012A-B34F-4670-8111-4D794CE83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9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8A6-482F-4CF1-B41C-0DE7B86DF134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012A-B34F-4670-8111-4D794CE83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5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8A6-482F-4CF1-B41C-0DE7B86DF134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012A-B34F-4670-8111-4D794CE83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8A6-482F-4CF1-B41C-0DE7B86DF134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012A-B34F-4670-8111-4D794CE83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8A6-482F-4CF1-B41C-0DE7B86DF134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012A-B34F-4670-8111-4D794CE83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0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8A6-482F-4CF1-B41C-0DE7B86DF134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012A-B34F-4670-8111-4D794CE83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50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8A6-482F-4CF1-B41C-0DE7B86DF134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012A-B34F-4670-8111-4D794CE83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8A6-482F-4CF1-B41C-0DE7B86DF134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012A-B34F-4670-8111-4D794CE83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7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98A6-482F-4CF1-B41C-0DE7B86DF134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012A-B34F-4670-8111-4D794CE83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01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98A6-482F-4CF1-B41C-0DE7B86DF134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4012A-B34F-4670-8111-4D794CE83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8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818" y="0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관계형 데이터 베이스 예시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7818" y="493222"/>
            <a:ext cx="403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장롱을 예시로 한 관계형 </a:t>
            </a:r>
            <a:r>
              <a:rPr lang="en-US" altLang="ko-KR" dirty="0" smtClean="0"/>
              <a:t>RDB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818" y="986444"/>
            <a:ext cx="403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양말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상의</a:t>
            </a:r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50327"/>
              </p:ext>
            </p:extLst>
          </p:nvPr>
        </p:nvGraphicFramePr>
        <p:xfrm>
          <a:off x="207818" y="1972888"/>
          <a:ext cx="11185236" cy="2078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6309">
                  <a:extLst>
                    <a:ext uri="{9D8B030D-6E8A-4147-A177-3AD203B41FA5}">
                      <a16:colId xmlns:a16="http://schemas.microsoft.com/office/drawing/2014/main" val="3552380743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721927188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905072276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2311961692"/>
                    </a:ext>
                  </a:extLst>
                </a:gridCol>
              </a:tblGrid>
              <a:tr h="519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양말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색상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길이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99648"/>
                  </a:ext>
                </a:extLst>
              </a:tr>
              <a:tr h="519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빨강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면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15670"/>
                  </a:ext>
                </a:extLst>
              </a:tr>
              <a:tr h="519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노랑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짧은 양말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41809"/>
                  </a:ext>
                </a:extLst>
              </a:tr>
              <a:tr h="519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초록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긴 양말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폴리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993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7818" y="1479666"/>
            <a:ext cx="234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양말 테이블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69919" y="986444"/>
            <a:ext cx="657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베이스 안에 실제 데이터가 저장되는 형태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96072"/>
              </p:ext>
            </p:extLst>
          </p:nvPr>
        </p:nvGraphicFramePr>
        <p:xfrm>
          <a:off x="207818" y="4668184"/>
          <a:ext cx="11185236" cy="2078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6309">
                  <a:extLst>
                    <a:ext uri="{9D8B030D-6E8A-4147-A177-3AD203B41FA5}">
                      <a16:colId xmlns:a16="http://schemas.microsoft.com/office/drawing/2014/main" val="3552380743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721927188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905072276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2311961692"/>
                    </a:ext>
                  </a:extLst>
                </a:gridCol>
              </a:tblGrid>
              <a:tr h="519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상의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색상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사이즈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99648"/>
                  </a:ext>
                </a:extLst>
              </a:tr>
              <a:tr h="519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티셔츠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검은색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큰사이즈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15670"/>
                  </a:ext>
                </a:extLst>
              </a:tr>
              <a:tr h="519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스웨터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파란색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사이즈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41809"/>
                  </a:ext>
                </a:extLst>
              </a:tr>
              <a:tr h="519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셔츠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흰색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작은 사이즈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993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07818" y="4174962"/>
            <a:ext cx="234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상의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01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517" y="1288472"/>
            <a:ext cx="7406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 테이블 간의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관계 정의</a:t>
            </a:r>
            <a:r>
              <a:rPr lang="en-US" altLang="ko-KR" dirty="0" smtClean="0"/>
              <a:t>“</a:t>
            </a:r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의상 조합 테이블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날 입을 의상 조합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65907"/>
              </p:ext>
            </p:extLst>
          </p:nvPr>
        </p:nvGraphicFramePr>
        <p:xfrm>
          <a:off x="540328" y="3086794"/>
          <a:ext cx="11185236" cy="2198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6309">
                  <a:extLst>
                    <a:ext uri="{9D8B030D-6E8A-4147-A177-3AD203B41FA5}">
                      <a16:colId xmlns:a16="http://schemas.microsoft.com/office/drawing/2014/main" val="3552380743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721927188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905072276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2311961692"/>
                    </a:ext>
                  </a:extLst>
                </a:gridCol>
              </a:tblGrid>
              <a:tr h="519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OutFitID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ScokID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TOPID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99648"/>
                  </a:ext>
                </a:extLst>
              </a:tr>
              <a:tr h="519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08.08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15670"/>
                  </a:ext>
                </a:extLst>
              </a:tr>
              <a:tr h="519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08.09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41809"/>
                  </a:ext>
                </a:extLst>
              </a:tr>
              <a:tr h="519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08.10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88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818" y="0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관계형 데이터 베이스 예시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07818" y="493222"/>
            <a:ext cx="403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예시 </a:t>
            </a:r>
            <a:r>
              <a:rPr lang="en-US" altLang="ko-KR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818" y="986444"/>
            <a:ext cx="403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: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18204"/>
              </p:ext>
            </p:extLst>
          </p:nvPr>
        </p:nvGraphicFramePr>
        <p:xfrm>
          <a:off x="207818" y="1972888"/>
          <a:ext cx="11185236" cy="2078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6309">
                  <a:extLst>
                    <a:ext uri="{9D8B030D-6E8A-4147-A177-3AD203B41FA5}">
                      <a16:colId xmlns:a16="http://schemas.microsoft.com/office/drawing/2014/main" val="3552380743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721927188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905072276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2311961692"/>
                    </a:ext>
                  </a:extLst>
                </a:gridCol>
              </a:tblGrid>
              <a:tr h="519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99648"/>
                  </a:ext>
                </a:extLst>
              </a:tr>
              <a:tr h="519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15670"/>
                  </a:ext>
                </a:extLst>
              </a:tr>
              <a:tr h="519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41809"/>
                  </a:ext>
                </a:extLst>
              </a:tr>
              <a:tr h="519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993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07818" y="1479666"/>
            <a:ext cx="234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테이블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73970"/>
              </p:ext>
            </p:extLst>
          </p:nvPr>
        </p:nvGraphicFramePr>
        <p:xfrm>
          <a:off x="207818" y="4668184"/>
          <a:ext cx="11185236" cy="2078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6309">
                  <a:extLst>
                    <a:ext uri="{9D8B030D-6E8A-4147-A177-3AD203B41FA5}">
                      <a16:colId xmlns:a16="http://schemas.microsoft.com/office/drawing/2014/main" val="3552380743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721927188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905072276"/>
                    </a:ext>
                  </a:extLst>
                </a:gridCol>
                <a:gridCol w="2796309">
                  <a:extLst>
                    <a:ext uri="{9D8B030D-6E8A-4147-A177-3AD203B41FA5}">
                      <a16:colId xmlns:a16="http://schemas.microsoft.com/office/drawing/2014/main" val="2311961692"/>
                    </a:ext>
                  </a:extLst>
                </a:gridCol>
              </a:tblGrid>
              <a:tr h="519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99648"/>
                  </a:ext>
                </a:extLst>
              </a:tr>
              <a:tr h="5195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15670"/>
                  </a:ext>
                </a:extLst>
              </a:tr>
              <a:tr h="5195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41809"/>
                  </a:ext>
                </a:extLst>
              </a:tr>
              <a:tr h="5195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993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7818" y="4174962"/>
            <a:ext cx="234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88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117</Words>
  <Application>Microsoft Office PowerPoint</Application>
  <PresentationFormat>와이드스크린</PresentationFormat>
  <Paragraphs>69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ITSC</dc:creator>
  <cp:lastModifiedBy>ITSC</cp:lastModifiedBy>
  <cp:revision>3</cp:revision>
  <dcterms:created xsi:type="dcterms:W3CDTF">2024-08-09T12:35:49Z</dcterms:created>
  <dcterms:modified xsi:type="dcterms:W3CDTF">2024-08-09T12:50:52Z</dcterms:modified>
</cp:coreProperties>
</file>