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9.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s/slide3.xml" ContentType="application/vnd.openxmlformats-officedocument.presentationml.slide+xml"/>
  <Override PartName="/ppt/notesMasters/notesMaster1.xml" ContentType="application/vnd.openxmlformats-officedocument.presentationml.notesMaster+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notesSlides/notesSlide3.xml" ContentType="application/vnd.openxmlformats-officedocument.presentationml.notesSlide+xml"/>
  <Override PartName="/ppt/presProps.xml" ContentType="application/vnd.openxmlformats-officedocument.presentationml.presPro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notesMasterIdLst>
    <p:notesMasterId r:id="rId8"/>
  </p:notesMasterIdLst>
  <p:sldIdLst>
    <p:sldId id="256" r:id="rId4"/>
    <p:sldId id="257" r:id="rId5"/>
    <p:sldId id="258" r:id="rId6"/>
    <p:sldId id="259" r:id="rId7"/>
  </p:sldIdLst>
  <p:sldSz cx="12192000" cy="6858000"/>
  <p:notesSz cx="6858000" cy="9144000"/>
  <p:defaultTextStyle>
    <a:defPPr>
      <a:defRPr lang="it-IT"/>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378" y="90"/>
      </p:cViewPr>
      <p:guideLst>
        <p:guide pos="3840"/>
        <p:guide pos="2160" orient="horz"/>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notesMaster" Target="notesMasters/notesMaster1.xml"/><Relationship Id="rId9" Type="http://schemas.openxmlformats.org/officeDocument/2006/relationships/presProps" Target="presProps.xml" /><Relationship Id="rId10" Type="http://schemas.openxmlformats.org/officeDocument/2006/relationships/tableStyles" Target="tableStyles.xml" /><Relationship Id="rId11"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2" name="Segnaposto intestazione 1"/>
          <p:cNvSpPr>
            <a:spLocks noGrp="1"/>
          </p:cNvSpPr>
          <p:nvPr>
            <p:ph type="hdr" sz="quarter"/>
          </p:nvPr>
        </p:nvSpPr>
        <p:spPr bwMode="auto">
          <a:xfrm>
            <a:off x="0" y="0"/>
            <a:ext cx="2971800" cy="458788"/>
          </a:xfrm>
          <a:prstGeom prst="rect">
            <a:avLst/>
          </a:prstGeom>
        </p:spPr>
        <p:txBody>
          <a:bodyPr vert="horz" lIns="91440" tIns="45720" rIns="91440" bIns="45720" rtlCol="0"/>
          <a:lstStyle>
            <a:lvl1pPr algn="l">
              <a:defRPr sz="1200"/>
            </a:lvl1pPr>
          </a:lstStyle>
          <a:p>
            <a:pPr>
              <a:defRPr/>
            </a:pPr>
            <a:endParaRPr lang="it-IT"/>
          </a:p>
        </p:txBody>
      </p:sp>
      <p:sp>
        <p:nvSpPr>
          <p:cNvPr id="3" name="Segnaposto data 2"/>
          <p:cNvSpPr>
            <a:spLocks noGrp="1"/>
          </p:cNvSpPr>
          <p:nvPr>
            <p:ph type="dt" idx="1"/>
          </p:nvPr>
        </p:nvSpPr>
        <p:spPr bwMode="auto">
          <a:xfrm>
            <a:off x="3884613" y="0"/>
            <a:ext cx="2971800" cy="458788"/>
          </a:xfrm>
          <a:prstGeom prst="rect">
            <a:avLst/>
          </a:prstGeom>
        </p:spPr>
        <p:txBody>
          <a:bodyPr vert="horz" lIns="91440" tIns="45720" rIns="91440" bIns="45720" rtlCol="0"/>
          <a:lstStyle>
            <a:lvl1pPr algn="r">
              <a:defRPr sz="1200"/>
            </a:lvl1pPr>
          </a:lstStyle>
          <a:p>
            <a:pPr>
              <a:defRPr/>
            </a:pPr>
            <a:fld id="{3632E96E-41F7-40C5-8419-297958CC00FA}" type="datetimeFigureOut">
              <a:rPr lang="it-IT"/>
              <a:t>10/30/2013</a:t>
            </a:fld>
            <a:endParaRPr lang="it-IT"/>
          </a:p>
        </p:txBody>
      </p:sp>
      <p:sp>
        <p:nvSpPr>
          <p:cNvPr id="4" name="Segnaposto immagine diapositiva 3"/>
          <p:cNvSpPr>
            <a:spLocks noChangeAspect="1" noGrp="1" noRot="1"/>
          </p:cNvSpPr>
          <p:nvPr>
            <p:ph type="sldImg" idx="2"/>
          </p:nvPr>
        </p:nvSpPr>
        <p:spPr bwMode="auto">
          <a:xfrm>
            <a:off x="685800" y="1143000"/>
            <a:ext cx="5486400" cy="3086100"/>
          </a:xfrm>
          <a:prstGeom prst="rect">
            <a:avLst/>
          </a:prstGeom>
          <a:noFill/>
          <a:ln w="12700">
            <a:solidFill>
              <a:prstClr val="black"/>
            </a:solidFill>
          </a:ln>
        </p:spPr>
        <p:txBody>
          <a:bodyPr vert="horz" lIns="91440" tIns="45720" rIns="91440" bIns="45720" rtlCol="0" anchor="ctr"/>
          <a:lstStyle/>
          <a:p>
            <a:pPr>
              <a:defRPr/>
            </a:pPr>
            <a:endParaRPr lang="it-IT"/>
          </a:p>
        </p:txBody>
      </p:sp>
      <p:sp>
        <p:nvSpPr>
          <p:cNvPr id="5" name="Segnaposto Note 4"/>
          <p:cNvSpPr>
            <a:spLocks noGrp="1"/>
          </p:cNvSpPr>
          <p:nvPr>
            <p:ph type="body" sz="quarter" idx="3"/>
          </p:nvPr>
        </p:nvSpPr>
        <p:spPr bwMode="auto">
          <a:xfrm>
            <a:off x="685800" y="4400550"/>
            <a:ext cx="5486400" cy="3600450"/>
          </a:xfrm>
          <a:prstGeom prst="rect">
            <a:avLst/>
          </a:prstGeom>
        </p:spPr>
        <p:txBody>
          <a:bodyPr vert="horz" lIns="91440" tIns="45720" rIns="91440" bIns="45720" rtlCol="0"/>
          <a:lstStyle/>
          <a:p>
            <a:pPr lvl="0">
              <a:defRPr/>
            </a:pPr>
            <a:r>
              <a:rPr lang="it-IT"/>
              <a:t>Fare clic per modificare stili del testo dello schema</a:t>
            </a:r>
            <a:endParaRPr/>
          </a:p>
          <a:p>
            <a:pPr lvl="1">
              <a:defRPr/>
            </a:pPr>
            <a:r>
              <a:rPr lang="it-IT"/>
              <a:t>Secondo livello</a:t>
            </a:r>
            <a:endParaRPr/>
          </a:p>
          <a:p>
            <a:pPr lvl="2">
              <a:defRPr/>
            </a:pPr>
            <a:r>
              <a:rPr lang="it-IT"/>
              <a:t>Terzo livello</a:t>
            </a:r>
            <a:endParaRPr/>
          </a:p>
          <a:p>
            <a:pPr lvl="3">
              <a:defRPr/>
            </a:pPr>
            <a:r>
              <a:rPr lang="it-IT"/>
              <a:t>Quarto livello</a:t>
            </a:r>
            <a:endParaRPr/>
          </a:p>
          <a:p>
            <a:pPr lvl="4">
              <a:defRPr/>
            </a:pPr>
            <a:r>
              <a:rPr lang="it-IT"/>
              <a:t>Quinto livello</a:t>
            </a:r>
            <a:endParaRPr lang="it-IT"/>
          </a:p>
        </p:txBody>
      </p:sp>
      <p:sp>
        <p:nvSpPr>
          <p:cNvPr id="6" name="Segnaposto piè di pagina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lang="it-IT"/>
          </a:p>
        </p:txBody>
      </p:sp>
      <p:sp>
        <p:nvSpPr>
          <p:cNvPr id="7" name="Segnaposto numero diapositiva 6"/>
          <p:cNvSpPr>
            <a:spLocks noGrp="1"/>
          </p:cNvSpPr>
          <p:nvPr>
            <p:ph type="sldNum" sz="quarter" idx="5"/>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fld id="{2E6999B8-B6B4-4561-A3CD-BBCDAB9FC9D9}" type="slidenum">
              <a:rPr lang="it-IT"/>
              <a:t>‹#›</a:t>
            </a:fld>
            <a:endParaRPr lang="it-IT"/>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egnaposto immagine diapositiva 1"/>
          <p:cNvSpPr>
            <a:spLocks noChangeAspect="1" noGrp="1" noRot="1"/>
          </p:cNvSpPr>
          <p:nvPr>
            <p:ph type="sldImg"/>
          </p:nvPr>
        </p:nvSpPr>
        <p:spPr bwMode="auto">
          <a:xfrm>
            <a:off x="685800" y="1143000"/>
            <a:ext cx="5486400" cy="3086100"/>
          </a:xfrm>
        </p:spPr>
      </p:sp>
      <p:sp>
        <p:nvSpPr>
          <p:cNvPr id="3" name="Segnaposto Note 2"/>
          <p:cNvSpPr>
            <a:spLocks noGrp="1"/>
          </p:cNvSpPr>
          <p:nvPr>
            <p:ph type="body" idx="1"/>
          </p:nvPr>
        </p:nvSpPr>
        <p:spPr bwMode="auto"/>
        <p:txBody>
          <a:bodyPr/>
          <a:lstStyle/>
          <a:p>
            <a:pPr>
              <a:defRPr/>
            </a:pPr>
            <a:endParaRPr lang="it-IT">
              <a:latin typeface="Arial"/>
              <a:cs typeface="Arial"/>
            </a:endParaRPr>
          </a:p>
        </p:txBody>
      </p:sp>
      <p:sp>
        <p:nvSpPr>
          <p:cNvPr id="4" name="Segnaposto numero diapositiva 3"/>
          <p:cNvSpPr>
            <a:spLocks noGrp="1"/>
          </p:cNvSpPr>
          <p:nvPr>
            <p:ph type="sldNum" sz="quarter" idx="10"/>
          </p:nvPr>
        </p:nvSpPr>
        <p:spPr bwMode="auto"/>
        <p:txBody>
          <a:bodyPr/>
          <a:lstStyle/>
          <a:p>
            <a:pPr>
              <a:defRPr/>
            </a:pPr>
            <a:fld id="{2E6999B8-B6B4-4561-A3CD-BBCDAB9FC9D9}" type="slidenum">
              <a:rPr lang="it-IT"/>
              <a:t>1</a:t>
            </a:fld>
            <a:endParaRPr lang="it-IT"/>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3A893BA-26CD-1BED-4C77-2DCAD7630E0B}" type="slidenum">
              <a:rPr/>
              <a:t/>
            </a:fld>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719188827" name="Slide Image Placeholder 1"/>
          <p:cNvSpPr>
            <a:spLocks noChangeAspect="1" noGrp="1" noRot="1"/>
          </p:cNvSpPr>
          <p:nvPr>
            <p:ph type="sldImg"/>
          </p:nvPr>
        </p:nvSpPr>
        <p:spPr bwMode="auto"/>
      </p:sp>
      <p:sp>
        <p:nvSpPr>
          <p:cNvPr id="816666621" name="Notes Placeholder 2"/>
          <p:cNvSpPr>
            <a:spLocks noGrp="1"/>
          </p:cNvSpPr>
          <p:nvPr>
            <p:ph type="body" idx="1"/>
          </p:nvPr>
        </p:nvSpPr>
        <p:spPr bwMode="auto"/>
        <p:txBody>
          <a:bodyPr/>
          <a:lstStyle/>
          <a:p>
            <a:pPr>
              <a:defRPr/>
            </a:pPr>
            <a:endParaRPr/>
          </a:p>
        </p:txBody>
      </p:sp>
      <p:sp>
        <p:nvSpPr>
          <p:cNvPr id="1213049643" name="Slide Number Placeholder 3"/>
          <p:cNvSpPr>
            <a:spLocks noGrp="1"/>
          </p:cNvSpPr>
          <p:nvPr>
            <p:ph type="sldNum" sz="quarter" idx="10"/>
          </p:nvPr>
        </p:nvSpPr>
        <p:spPr bwMode="auto"/>
        <p:txBody>
          <a:bodyPr/>
          <a:lstStyle/>
          <a:p>
            <a:pPr>
              <a:defRPr/>
            </a:pPr>
            <a:fld id="{FF123E4B-2A03-9612-6F05-7A686501C884}" type="slidenum">
              <a:rPr/>
              <a:t/>
            </a:fld>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5355BCD7-9101-50F9-199D-5C01E98CA4CB}" type="slidenum">
              <a:rPr/>
              <a:t/>
            </a:fld>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 userDrawn="1">
  <p:cSld name="Diapositiva titolo">
    <p:spTree>
      <p:nvGrpSpPr>
        <p:cNvPr id="1" name=""/>
        <p:cNvGrpSpPr/>
        <p:nvPr/>
      </p:nvGrpSpPr>
      <p:grpSpPr bwMode="auto">
        <a:xfrm>
          <a:off x="0" y="0"/>
          <a:ext cx="0" cy="0"/>
          <a:chOff x="0" y="0"/>
          <a:chExt cx="0" cy="0"/>
        </a:xfrm>
      </p:grpSpPr>
      <p:sp>
        <p:nvSpPr>
          <p:cNvPr id="2" name="Titolo 1"/>
          <p:cNvSpPr>
            <a:spLocks noGrp="1"/>
          </p:cNvSpPr>
          <p:nvPr>
            <p:ph type="ctrTitle"/>
          </p:nvPr>
        </p:nvSpPr>
        <p:spPr bwMode="auto">
          <a:xfrm>
            <a:off x="1524000" y="1122363"/>
            <a:ext cx="9144000" cy="2387600"/>
          </a:xfrm>
        </p:spPr>
        <p:txBody>
          <a:bodyPr anchor="b"/>
          <a:lstStyle>
            <a:lvl1pPr algn="ctr">
              <a:defRPr sz="6000"/>
            </a:lvl1pPr>
          </a:lstStyle>
          <a:p>
            <a:pPr>
              <a:defRPr/>
            </a:pPr>
            <a:r>
              <a:rPr lang="it-IT"/>
              <a:t>Fare clic per modificare lo stile del titolo</a:t>
            </a:r>
            <a:endParaRPr lang="it-IT"/>
          </a:p>
        </p:txBody>
      </p:sp>
      <p:sp>
        <p:nvSpPr>
          <p:cNvPr id="3" name="Sottotitolo 2"/>
          <p:cNvSpPr>
            <a:spLocks noGrp="1"/>
          </p:cNvSpPr>
          <p:nvPr>
            <p:ph type="subTitle" idx="1"/>
          </p:nvPr>
        </p:nvSpPr>
        <p:spPr bwMode="auto">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it-IT"/>
              <a:t>Fare clic per modificare lo stile del sottotitolo dello schema</a:t>
            </a:r>
            <a:endParaRPr lang="it-IT"/>
          </a:p>
        </p:txBody>
      </p:sp>
      <p:sp>
        <p:nvSpPr>
          <p:cNvPr id="4" name="Segnaposto data 3"/>
          <p:cNvSpPr>
            <a:spLocks noGrp="1"/>
          </p:cNvSpPr>
          <p:nvPr>
            <p:ph type="dt" sz="half" idx="10"/>
          </p:nvPr>
        </p:nvSpPr>
        <p:spPr bwMode="auto"/>
        <p:txBody>
          <a:bodyPr/>
          <a:lstStyle/>
          <a:p>
            <a:pPr>
              <a:defRPr/>
            </a:pPr>
            <a:fld id="{BCC18F51-09EC-435C-A3BA-64A766E099C0}" type="datetimeFigureOut">
              <a:rPr lang="it-IT"/>
              <a:t>30.10.2013</a:t>
            </a:fld>
            <a:endParaRPr lang="it-IT"/>
          </a:p>
        </p:txBody>
      </p:sp>
      <p:sp>
        <p:nvSpPr>
          <p:cNvPr id="5" name="Segnaposto piè di pagina 4"/>
          <p:cNvSpPr>
            <a:spLocks noGrp="1"/>
          </p:cNvSpPr>
          <p:nvPr>
            <p:ph type="ftr" sz="quarter" idx="11"/>
          </p:nvPr>
        </p:nvSpPr>
        <p:spPr bwMode="auto"/>
        <p:txBody>
          <a:bodyPr/>
          <a:lstStyle/>
          <a:p>
            <a:pPr>
              <a:defRPr/>
            </a:pPr>
            <a:endParaRPr lang="it-IT"/>
          </a:p>
        </p:txBody>
      </p:sp>
      <p:sp>
        <p:nvSpPr>
          <p:cNvPr id="6" name="Segnaposto numero diapositiva 5"/>
          <p:cNvSpPr>
            <a:spLocks noGrp="1"/>
          </p:cNvSpPr>
          <p:nvPr>
            <p:ph type="sldNum" sz="quarter" idx="12"/>
          </p:nvPr>
        </p:nvSpPr>
        <p:spPr bwMode="auto"/>
        <p:txBody>
          <a:bodyPr/>
          <a:lstStyle/>
          <a:p>
            <a:pPr>
              <a:defRPr/>
            </a:pPr>
            <a:fld id="{08395586-F03A-48D1-94DF-16B239DF4FB5}" type="slidenum">
              <a:rPr lang="it-IT"/>
              <a:t>‹#›</a:t>
            </a:fld>
            <a:endParaRPr lang="it-I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itolo e testo verticale">
    <p:spTree>
      <p:nvGrpSpPr>
        <p:cNvPr id="1" name=""/>
        <p:cNvGrpSpPr/>
        <p:nvPr/>
      </p:nvGrpSpPr>
      <p:grpSpPr bwMode="auto">
        <a:xfrm>
          <a:off x="0" y="0"/>
          <a:ext cx="0" cy="0"/>
          <a:chOff x="0" y="0"/>
          <a:chExt cx="0" cy="0"/>
        </a:xfrm>
      </p:grpSpPr>
      <p:sp>
        <p:nvSpPr>
          <p:cNvPr id="2" name="Titolo 1"/>
          <p:cNvSpPr>
            <a:spLocks noGrp="1"/>
          </p:cNvSpPr>
          <p:nvPr>
            <p:ph type="title"/>
          </p:nvPr>
        </p:nvSpPr>
        <p:spPr bwMode="auto"/>
        <p:txBody>
          <a:bodyPr/>
          <a:lstStyle/>
          <a:p>
            <a:pPr>
              <a:defRPr/>
            </a:pPr>
            <a:r>
              <a:rPr lang="it-IT"/>
              <a:t>Fare clic per modificare lo stile del titolo</a:t>
            </a:r>
            <a:endParaRPr lang="it-IT"/>
          </a:p>
        </p:txBody>
      </p:sp>
      <p:sp>
        <p:nvSpPr>
          <p:cNvPr id="3" name="Segnaposto testo verticale 2"/>
          <p:cNvSpPr>
            <a:spLocks noGrp="1"/>
          </p:cNvSpPr>
          <p:nvPr>
            <p:ph type="body" orient="vert" idx="1"/>
          </p:nvPr>
        </p:nvSpPr>
        <p:spPr bwMode="auto"/>
        <p:txBody>
          <a:bodyPr vert="eaVert"/>
          <a:lstStyle/>
          <a:p>
            <a:pPr lvl="0">
              <a:defRPr/>
            </a:pPr>
            <a:r>
              <a:rPr lang="it-IT"/>
              <a:t>Fare clic per modificare stili del testo dello schema</a:t>
            </a:r>
            <a:endParaRPr/>
          </a:p>
          <a:p>
            <a:pPr lvl="1">
              <a:defRPr/>
            </a:pPr>
            <a:r>
              <a:rPr lang="it-IT"/>
              <a:t>Secondo livello</a:t>
            </a:r>
            <a:endParaRPr/>
          </a:p>
          <a:p>
            <a:pPr lvl="2">
              <a:defRPr/>
            </a:pPr>
            <a:r>
              <a:rPr lang="it-IT"/>
              <a:t>Terzo livello</a:t>
            </a:r>
            <a:endParaRPr/>
          </a:p>
          <a:p>
            <a:pPr lvl="3">
              <a:defRPr/>
            </a:pPr>
            <a:r>
              <a:rPr lang="it-IT"/>
              <a:t>Quarto livello</a:t>
            </a:r>
            <a:endParaRPr/>
          </a:p>
          <a:p>
            <a:pPr lvl="4">
              <a:defRPr/>
            </a:pPr>
            <a:r>
              <a:rPr lang="it-IT"/>
              <a:t>Quinto livello</a:t>
            </a:r>
            <a:endParaRPr lang="it-IT"/>
          </a:p>
        </p:txBody>
      </p:sp>
      <p:sp>
        <p:nvSpPr>
          <p:cNvPr id="4" name="Segnaposto data 3"/>
          <p:cNvSpPr>
            <a:spLocks noGrp="1"/>
          </p:cNvSpPr>
          <p:nvPr>
            <p:ph type="dt" sz="half" idx="10"/>
          </p:nvPr>
        </p:nvSpPr>
        <p:spPr bwMode="auto"/>
        <p:txBody>
          <a:bodyPr/>
          <a:lstStyle/>
          <a:p>
            <a:pPr>
              <a:defRPr/>
            </a:pPr>
            <a:fld id="{BCC18F51-09EC-435C-A3BA-64A766E099C0}" type="datetimeFigureOut">
              <a:rPr lang="it-IT"/>
              <a:t>30.10.2013</a:t>
            </a:fld>
            <a:endParaRPr lang="it-IT"/>
          </a:p>
        </p:txBody>
      </p:sp>
      <p:sp>
        <p:nvSpPr>
          <p:cNvPr id="5" name="Segnaposto piè di pagina 4"/>
          <p:cNvSpPr>
            <a:spLocks noGrp="1"/>
          </p:cNvSpPr>
          <p:nvPr>
            <p:ph type="ftr" sz="quarter" idx="11"/>
          </p:nvPr>
        </p:nvSpPr>
        <p:spPr bwMode="auto"/>
        <p:txBody>
          <a:bodyPr/>
          <a:lstStyle/>
          <a:p>
            <a:pPr>
              <a:defRPr/>
            </a:pPr>
            <a:endParaRPr lang="it-IT"/>
          </a:p>
        </p:txBody>
      </p:sp>
      <p:sp>
        <p:nvSpPr>
          <p:cNvPr id="6" name="Segnaposto numero diapositiva 5"/>
          <p:cNvSpPr>
            <a:spLocks noGrp="1"/>
          </p:cNvSpPr>
          <p:nvPr>
            <p:ph type="sldNum" sz="quarter" idx="12"/>
          </p:nvPr>
        </p:nvSpPr>
        <p:spPr bwMode="auto"/>
        <p:txBody>
          <a:bodyPr/>
          <a:lstStyle/>
          <a:p>
            <a:pPr>
              <a:defRPr/>
            </a:pPr>
            <a:fld id="{08395586-F03A-48D1-94DF-16B239DF4FB5}" type="slidenum">
              <a:rPr lang="it-IT"/>
              <a:t>‹#›</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Titolo e testo verticale">
    <p:spTree>
      <p:nvGrpSpPr>
        <p:cNvPr id="1" name=""/>
        <p:cNvGrpSpPr/>
        <p:nvPr/>
      </p:nvGrpSpPr>
      <p:grpSpPr bwMode="auto">
        <a:xfrm>
          <a:off x="0" y="0"/>
          <a:ext cx="0" cy="0"/>
          <a:chOff x="0" y="0"/>
          <a:chExt cx="0" cy="0"/>
        </a:xfrm>
      </p:grpSpPr>
      <p:sp>
        <p:nvSpPr>
          <p:cNvPr id="2" name="Titolo verticale 1"/>
          <p:cNvSpPr>
            <a:spLocks noGrp="1"/>
          </p:cNvSpPr>
          <p:nvPr>
            <p:ph type="title" orient="vert"/>
          </p:nvPr>
        </p:nvSpPr>
        <p:spPr bwMode="auto">
          <a:xfrm>
            <a:off x="8724900" y="365125"/>
            <a:ext cx="2628900" cy="5811838"/>
          </a:xfrm>
        </p:spPr>
        <p:txBody>
          <a:bodyPr vert="eaVert"/>
          <a:lstStyle/>
          <a:p>
            <a:pPr>
              <a:defRPr/>
            </a:pPr>
            <a:r>
              <a:rPr lang="it-IT"/>
              <a:t>Fare clic per modificare lo stile del titolo</a:t>
            </a:r>
            <a:endParaRPr lang="it-IT"/>
          </a:p>
        </p:txBody>
      </p:sp>
      <p:sp>
        <p:nvSpPr>
          <p:cNvPr id="3" name="Segnaposto testo verticale 2"/>
          <p:cNvSpPr>
            <a:spLocks noGrp="1"/>
          </p:cNvSpPr>
          <p:nvPr>
            <p:ph type="body" orient="vert" idx="1"/>
          </p:nvPr>
        </p:nvSpPr>
        <p:spPr bwMode="auto">
          <a:xfrm>
            <a:off x="838200" y="365125"/>
            <a:ext cx="7734300" cy="5811838"/>
          </a:xfrm>
        </p:spPr>
        <p:txBody>
          <a:bodyPr vert="eaVert"/>
          <a:lstStyle/>
          <a:p>
            <a:pPr lvl="0">
              <a:defRPr/>
            </a:pPr>
            <a:r>
              <a:rPr lang="it-IT"/>
              <a:t>Fare clic per modificare stili del testo dello schema</a:t>
            </a:r>
            <a:endParaRPr/>
          </a:p>
          <a:p>
            <a:pPr lvl="1">
              <a:defRPr/>
            </a:pPr>
            <a:r>
              <a:rPr lang="it-IT"/>
              <a:t>Secondo livello</a:t>
            </a:r>
            <a:endParaRPr/>
          </a:p>
          <a:p>
            <a:pPr lvl="2">
              <a:defRPr/>
            </a:pPr>
            <a:r>
              <a:rPr lang="it-IT"/>
              <a:t>Terzo livello</a:t>
            </a:r>
            <a:endParaRPr/>
          </a:p>
          <a:p>
            <a:pPr lvl="3">
              <a:defRPr/>
            </a:pPr>
            <a:r>
              <a:rPr lang="it-IT"/>
              <a:t>Quarto livello</a:t>
            </a:r>
            <a:endParaRPr/>
          </a:p>
          <a:p>
            <a:pPr lvl="4">
              <a:defRPr/>
            </a:pPr>
            <a:r>
              <a:rPr lang="it-IT"/>
              <a:t>Quinto livello</a:t>
            </a:r>
            <a:endParaRPr lang="it-IT"/>
          </a:p>
        </p:txBody>
      </p:sp>
      <p:sp>
        <p:nvSpPr>
          <p:cNvPr id="4" name="Segnaposto data 3"/>
          <p:cNvSpPr>
            <a:spLocks noGrp="1"/>
          </p:cNvSpPr>
          <p:nvPr>
            <p:ph type="dt" sz="half" idx="10"/>
          </p:nvPr>
        </p:nvSpPr>
        <p:spPr bwMode="auto"/>
        <p:txBody>
          <a:bodyPr/>
          <a:lstStyle/>
          <a:p>
            <a:pPr>
              <a:defRPr/>
            </a:pPr>
            <a:fld id="{BCC18F51-09EC-435C-A3BA-64A766E099C0}" type="datetimeFigureOut">
              <a:rPr lang="it-IT"/>
              <a:t>30.10.2013</a:t>
            </a:fld>
            <a:endParaRPr lang="it-IT"/>
          </a:p>
        </p:txBody>
      </p:sp>
      <p:sp>
        <p:nvSpPr>
          <p:cNvPr id="5" name="Segnaposto piè di pagina 4"/>
          <p:cNvSpPr>
            <a:spLocks noGrp="1"/>
          </p:cNvSpPr>
          <p:nvPr>
            <p:ph type="ftr" sz="quarter" idx="11"/>
          </p:nvPr>
        </p:nvSpPr>
        <p:spPr bwMode="auto"/>
        <p:txBody>
          <a:bodyPr/>
          <a:lstStyle/>
          <a:p>
            <a:pPr>
              <a:defRPr/>
            </a:pPr>
            <a:endParaRPr lang="it-IT"/>
          </a:p>
        </p:txBody>
      </p:sp>
      <p:sp>
        <p:nvSpPr>
          <p:cNvPr id="6" name="Segnaposto numero diapositiva 5"/>
          <p:cNvSpPr>
            <a:spLocks noGrp="1"/>
          </p:cNvSpPr>
          <p:nvPr>
            <p:ph type="sldNum" sz="quarter" idx="12"/>
          </p:nvPr>
        </p:nvSpPr>
        <p:spPr bwMode="auto"/>
        <p:txBody>
          <a:bodyPr/>
          <a:lstStyle/>
          <a:p>
            <a:pPr>
              <a:defRPr/>
            </a:pPr>
            <a:fld id="{08395586-F03A-48D1-94DF-16B239DF4FB5}" type="slidenum">
              <a:rPr lang="it-IT"/>
              <a:t>‹#›</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olo e contenuto">
    <p:spTree>
      <p:nvGrpSpPr>
        <p:cNvPr id="1" name=""/>
        <p:cNvGrpSpPr/>
        <p:nvPr/>
      </p:nvGrpSpPr>
      <p:grpSpPr bwMode="auto">
        <a:xfrm>
          <a:off x="0" y="0"/>
          <a:ext cx="0" cy="0"/>
          <a:chOff x="0" y="0"/>
          <a:chExt cx="0" cy="0"/>
        </a:xfrm>
      </p:grpSpPr>
      <p:sp>
        <p:nvSpPr>
          <p:cNvPr id="2" name="Titolo 1"/>
          <p:cNvSpPr>
            <a:spLocks noGrp="1"/>
          </p:cNvSpPr>
          <p:nvPr>
            <p:ph type="title"/>
          </p:nvPr>
        </p:nvSpPr>
        <p:spPr bwMode="auto"/>
        <p:txBody>
          <a:bodyPr/>
          <a:lstStyle/>
          <a:p>
            <a:pPr>
              <a:defRPr/>
            </a:pPr>
            <a:r>
              <a:rPr lang="it-IT"/>
              <a:t>Fare clic per modificare lo stile del titolo</a:t>
            </a:r>
            <a:endParaRPr lang="it-IT"/>
          </a:p>
        </p:txBody>
      </p:sp>
      <p:sp>
        <p:nvSpPr>
          <p:cNvPr id="3" name="Segnaposto contenuto 2"/>
          <p:cNvSpPr>
            <a:spLocks noGrp="1"/>
          </p:cNvSpPr>
          <p:nvPr>
            <p:ph idx="1"/>
          </p:nvPr>
        </p:nvSpPr>
        <p:spPr bwMode="auto"/>
        <p:txBody>
          <a:bodyPr/>
          <a:lstStyle/>
          <a:p>
            <a:pPr lvl="0">
              <a:defRPr/>
            </a:pPr>
            <a:r>
              <a:rPr lang="it-IT"/>
              <a:t>Fare clic per modificare stili del testo dello schema</a:t>
            </a:r>
            <a:endParaRPr/>
          </a:p>
          <a:p>
            <a:pPr lvl="1">
              <a:defRPr/>
            </a:pPr>
            <a:r>
              <a:rPr lang="it-IT"/>
              <a:t>Secondo livello</a:t>
            </a:r>
            <a:endParaRPr/>
          </a:p>
          <a:p>
            <a:pPr lvl="2">
              <a:defRPr/>
            </a:pPr>
            <a:r>
              <a:rPr lang="it-IT"/>
              <a:t>Terzo livello</a:t>
            </a:r>
            <a:endParaRPr/>
          </a:p>
          <a:p>
            <a:pPr lvl="3">
              <a:defRPr/>
            </a:pPr>
            <a:r>
              <a:rPr lang="it-IT"/>
              <a:t>Quarto livello</a:t>
            </a:r>
            <a:endParaRPr/>
          </a:p>
          <a:p>
            <a:pPr lvl="4">
              <a:defRPr/>
            </a:pPr>
            <a:r>
              <a:rPr lang="it-IT"/>
              <a:t>Quinto livello</a:t>
            </a:r>
            <a:endParaRPr lang="it-IT"/>
          </a:p>
        </p:txBody>
      </p:sp>
      <p:sp>
        <p:nvSpPr>
          <p:cNvPr id="4" name="Segnaposto data 3"/>
          <p:cNvSpPr>
            <a:spLocks noGrp="1"/>
          </p:cNvSpPr>
          <p:nvPr>
            <p:ph type="dt" sz="half" idx="10"/>
          </p:nvPr>
        </p:nvSpPr>
        <p:spPr bwMode="auto"/>
        <p:txBody>
          <a:bodyPr/>
          <a:lstStyle/>
          <a:p>
            <a:pPr>
              <a:defRPr/>
            </a:pPr>
            <a:fld id="{BCC18F51-09EC-435C-A3BA-64A766E099C0}" type="datetimeFigureOut">
              <a:rPr lang="it-IT"/>
              <a:t>30.10.2013</a:t>
            </a:fld>
            <a:endParaRPr lang="it-IT"/>
          </a:p>
        </p:txBody>
      </p:sp>
      <p:sp>
        <p:nvSpPr>
          <p:cNvPr id="5" name="Segnaposto piè di pagina 4"/>
          <p:cNvSpPr>
            <a:spLocks noGrp="1"/>
          </p:cNvSpPr>
          <p:nvPr>
            <p:ph type="ftr" sz="quarter" idx="11"/>
          </p:nvPr>
        </p:nvSpPr>
        <p:spPr bwMode="auto"/>
        <p:txBody>
          <a:bodyPr/>
          <a:lstStyle/>
          <a:p>
            <a:pPr>
              <a:defRPr/>
            </a:pPr>
            <a:endParaRPr lang="it-IT"/>
          </a:p>
        </p:txBody>
      </p:sp>
      <p:sp>
        <p:nvSpPr>
          <p:cNvPr id="6" name="Segnaposto numero diapositiva 5"/>
          <p:cNvSpPr>
            <a:spLocks noGrp="1"/>
          </p:cNvSpPr>
          <p:nvPr>
            <p:ph type="sldNum" sz="quarter" idx="12"/>
          </p:nvPr>
        </p:nvSpPr>
        <p:spPr bwMode="auto"/>
        <p:txBody>
          <a:bodyPr/>
          <a:lstStyle/>
          <a:p>
            <a:pPr>
              <a:defRPr/>
            </a:pPr>
            <a:fld id="{08395586-F03A-48D1-94DF-16B239DF4FB5}" type="slidenum">
              <a:rPr lang="it-IT"/>
              <a:t>‹#›</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Intestazione sezione">
    <p:spTree>
      <p:nvGrpSpPr>
        <p:cNvPr id="1" name=""/>
        <p:cNvGrpSpPr/>
        <p:nvPr/>
      </p:nvGrpSpPr>
      <p:grpSpPr bwMode="auto">
        <a:xfrm>
          <a:off x="0" y="0"/>
          <a:ext cx="0" cy="0"/>
          <a:chOff x="0" y="0"/>
          <a:chExt cx="0" cy="0"/>
        </a:xfrm>
      </p:grpSpPr>
      <p:sp>
        <p:nvSpPr>
          <p:cNvPr id="2" name="Titolo 1"/>
          <p:cNvSpPr>
            <a:spLocks noGrp="1"/>
          </p:cNvSpPr>
          <p:nvPr>
            <p:ph type="title"/>
          </p:nvPr>
        </p:nvSpPr>
        <p:spPr bwMode="auto">
          <a:xfrm>
            <a:off x="831850" y="1709738"/>
            <a:ext cx="10515600" cy="2852737"/>
          </a:xfrm>
        </p:spPr>
        <p:txBody>
          <a:bodyPr anchor="b"/>
          <a:lstStyle>
            <a:lvl1pPr>
              <a:defRPr sz="6000"/>
            </a:lvl1pPr>
          </a:lstStyle>
          <a:p>
            <a:pPr>
              <a:defRPr/>
            </a:pPr>
            <a:r>
              <a:rPr lang="it-IT"/>
              <a:t>Fare clic per modificare lo stile del titolo</a:t>
            </a:r>
            <a:endParaRPr lang="it-IT"/>
          </a:p>
        </p:txBody>
      </p:sp>
      <p:sp>
        <p:nvSpPr>
          <p:cNvPr id="3" name="Segnaposto testo 2"/>
          <p:cNvSpPr>
            <a:spLocks noGrp="1"/>
          </p:cNvSpPr>
          <p:nvPr>
            <p:ph type="body" idx="1"/>
          </p:nvPr>
        </p:nvSpPr>
        <p:spPr bwMode="auto">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it-IT"/>
              <a:t>Fare clic per modificare stili del testo dello schema</a:t>
            </a:r>
            <a:endParaRPr/>
          </a:p>
        </p:txBody>
      </p:sp>
      <p:sp>
        <p:nvSpPr>
          <p:cNvPr id="4" name="Segnaposto data 3"/>
          <p:cNvSpPr>
            <a:spLocks noGrp="1"/>
          </p:cNvSpPr>
          <p:nvPr>
            <p:ph type="dt" sz="half" idx="10"/>
          </p:nvPr>
        </p:nvSpPr>
        <p:spPr bwMode="auto"/>
        <p:txBody>
          <a:bodyPr/>
          <a:lstStyle/>
          <a:p>
            <a:pPr>
              <a:defRPr/>
            </a:pPr>
            <a:fld id="{BCC18F51-09EC-435C-A3BA-64A766E099C0}" type="datetimeFigureOut">
              <a:rPr lang="it-IT"/>
              <a:t>30.10.2013</a:t>
            </a:fld>
            <a:endParaRPr lang="it-IT"/>
          </a:p>
        </p:txBody>
      </p:sp>
      <p:sp>
        <p:nvSpPr>
          <p:cNvPr id="5" name="Segnaposto piè di pagina 4"/>
          <p:cNvSpPr>
            <a:spLocks noGrp="1"/>
          </p:cNvSpPr>
          <p:nvPr>
            <p:ph type="ftr" sz="quarter" idx="11"/>
          </p:nvPr>
        </p:nvSpPr>
        <p:spPr bwMode="auto"/>
        <p:txBody>
          <a:bodyPr/>
          <a:lstStyle/>
          <a:p>
            <a:pPr>
              <a:defRPr/>
            </a:pPr>
            <a:endParaRPr lang="it-IT"/>
          </a:p>
        </p:txBody>
      </p:sp>
      <p:sp>
        <p:nvSpPr>
          <p:cNvPr id="6" name="Segnaposto numero diapositiva 5"/>
          <p:cNvSpPr>
            <a:spLocks noGrp="1"/>
          </p:cNvSpPr>
          <p:nvPr>
            <p:ph type="sldNum" sz="quarter" idx="12"/>
          </p:nvPr>
        </p:nvSpPr>
        <p:spPr bwMode="auto"/>
        <p:txBody>
          <a:bodyPr/>
          <a:lstStyle/>
          <a:p>
            <a:pPr>
              <a:defRPr/>
            </a:pPr>
            <a:fld id="{08395586-F03A-48D1-94DF-16B239DF4FB5}" type="slidenum">
              <a:rPr lang="it-IT"/>
              <a:t>‹#›</a:t>
            </a:fld>
            <a:endParaRPr lang="it-I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Due contenuti">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it-IT"/>
              <a:t>Fare clic per modificare lo stile del titolo</a:t>
            </a:r>
            <a:endParaRPr lang="it-IT"/>
          </a:p>
        </p:txBody>
      </p:sp>
      <p:sp>
        <p:nvSpPr>
          <p:cNvPr id="3" name="Segnaposto contenuto 2"/>
          <p:cNvSpPr>
            <a:spLocks noGrp="1"/>
          </p:cNvSpPr>
          <p:nvPr>
            <p:ph sz="half" idx="1"/>
          </p:nvPr>
        </p:nvSpPr>
        <p:spPr bwMode="auto">
          <a:xfrm>
            <a:off x="838200" y="1825625"/>
            <a:ext cx="5181600" cy="4351338"/>
          </a:xfrm>
        </p:spPr>
        <p:txBody>
          <a:bodyPr/>
          <a:lstStyle/>
          <a:p>
            <a:pPr lvl="0">
              <a:defRPr/>
            </a:pPr>
            <a:r>
              <a:rPr lang="it-IT"/>
              <a:t>Fare clic per modificare stili del testo dello schema</a:t>
            </a:r>
            <a:endParaRPr/>
          </a:p>
          <a:p>
            <a:pPr lvl="1">
              <a:defRPr/>
            </a:pPr>
            <a:r>
              <a:rPr lang="it-IT"/>
              <a:t>Secondo livello</a:t>
            </a:r>
            <a:endParaRPr/>
          </a:p>
          <a:p>
            <a:pPr lvl="2">
              <a:defRPr/>
            </a:pPr>
            <a:r>
              <a:rPr lang="it-IT"/>
              <a:t>Terzo livello</a:t>
            </a:r>
            <a:endParaRPr/>
          </a:p>
          <a:p>
            <a:pPr lvl="3">
              <a:defRPr/>
            </a:pPr>
            <a:r>
              <a:rPr lang="it-IT"/>
              <a:t>Quarto livello</a:t>
            </a:r>
            <a:endParaRPr/>
          </a:p>
          <a:p>
            <a:pPr lvl="4">
              <a:defRPr/>
            </a:pPr>
            <a:r>
              <a:rPr lang="it-IT"/>
              <a:t>Quinto livello</a:t>
            </a:r>
            <a:endParaRPr lang="it-IT"/>
          </a:p>
        </p:txBody>
      </p:sp>
      <p:sp>
        <p:nvSpPr>
          <p:cNvPr id="4" name="Segnaposto contenuto 3"/>
          <p:cNvSpPr>
            <a:spLocks noGrp="1"/>
          </p:cNvSpPr>
          <p:nvPr>
            <p:ph sz="half" idx="2"/>
          </p:nvPr>
        </p:nvSpPr>
        <p:spPr bwMode="auto">
          <a:xfrm>
            <a:off x="6172200" y="1825625"/>
            <a:ext cx="5181600" cy="4351338"/>
          </a:xfrm>
        </p:spPr>
        <p:txBody>
          <a:bodyPr/>
          <a:lstStyle/>
          <a:p>
            <a:pPr lvl="0">
              <a:defRPr/>
            </a:pPr>
            <a:r>
              <a:rPr lang="it-IT"/>
              <a:t>Fare clic per modificare stili del testo dello schema</a:t>
            </a:r>
            <a:endParaRPr/>
          </a:p>
          <a:p>
            <a:pPr lvl="1">
              <a:defRPr/>
            </a:pPr>
            <a:r>
              <a:rPr lang="it-IT"/>
              <a:t>Secondo livello</a:t>
            </a:r>
            <a:endParaRPr/>
          </a:p>
          <a:p>
            <a:pPr lvl="2">
              <a:defRPr/>
            </a:pPr>
            <a:r>
              <a:rPr lang="it-IT"/>
              <a:t>Terzo livello</a:t>
            </a:r>
            <a:endParaRPr/>
          </a:p>
          <a:p>
            <a:pPr lvl="3">
              <a:defRPr/>
            </a:pPr>
            <a:r>
              <a:rPr lang="it-IT"/>
              <a:t>Quarto livello</a:t>
            </a:r>
            <a:endParaRPr/>
          </a:p>
          <a:p>
            <a:pPr lvl="4">
              <a:defRPr/>
            </a:pPr>
            <a:r>
              <a:rPr lang="it-IT"/>
              <a:t>Quinto livello</a:t>
            </a:r>
            <a:endParaRPr lang="it-IT"/>
          </a:p>
        </p:txBody>
      </p:sp>
      <p:sp>
        <p:nvSpPr>
          <p:cNvPr id="5" name="Segnaposto data 4"/>
          <p:cNvSpPr>
            <a:spLocks noGrp="1"/>
          </p:cNvSpPr>
          <p:nvPr>
            <p:ph type="dt" sz="half" idx="10"/>
          </p:nvPr>
        </p:nvSpPr>
        <p:spPr bwMode="auto"/>
        <p:txBody>
          <a:bodyPr/>
          <a:lstStyle/>
          <a:p>
            <a:pPr>
              <a:defRPr/>
            </a:pPr>
            <a:fld id="{BCC18F51-09EC-435C-A3BA-64A766E099C0}" type="datetimeFigureOut">
              <a:rPr lang="it-IT"/>
              <a:t>30.10.2013</a:t>
            </a:fld>
            <a:endParaRPr lang="it-IT"/>
          </a:p>
        </p:txBody>
      </p:sp>
      <p:sp>
        <p:nvSpPr>
          <p:cNvPr id="6" name="Segnaposto piè di pagina 5"/>
          <p:cNvSpPr>
            <a:spLocks noGrp="1"/>
          </p:cNvSpPr>
          <p:nvPr>
            <p:ph type="ftr" sz="quarter" idx="11"/>
          </p:nvPr>
        </p:nvSpPr>
        <p:spPr bwMode="auto"/>
        <p:txBody>
          <a:bodyPr/>
          <a:lstStyle/>
          <a:p>
            <a:pPr>
              <a:defRPr/>
            </a:pPr>
            <a:endParaRPr lang="it-IT"/>
          </a:p>
        </p:txBody>
      </p:sp>
      <p:sp>
        <p:nvSpPr>
          <p:cNvPr id="7" name="Segnaposto numero diapositiva 6"/>
          <p:cNvSpPr>
            <a:spLocks noGrp="1"/>
          </p:cNvSpPr>
          <p:nvPr>
            <p:ph type="sldNum" sz="quarter" idx="12"/>
          </p:nvPr>
        </p:nvSpPr>
        <p:spPr bwMode="auto"/>
        <p:txBody>
          <a:bodyPr/>
          <a:lstStyle/>
          <a:p>
            <a:pPr>
              <a:defRPr/>
            </a:pPr>
            <a:fld id="{08395586-F03A-48D1-94DF-16B239DF4FB5}" type="slidenum">
              <a:rPr lang="it-IT"/>
              <a:t>‹#›</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Confronto">
    <p:spTree>
      <p:nvGrpSpPr>
        <p:cNvPr id="1" name=""/>
        <p:cNvGrpSpPr/>
        <p:nvPr/>
      </p:nvGrpSpPr>
      <p:grpSpPr bwMode="auto">
        <a:xfrm>
          <a:off x="0" y="0"/>
          <a:ext cx="0" cy="0"/>
          <a:chOff x="0" y="0"/>
          <a:chExt cx="0" cy="0"/>
        </a:xfrm>
      </p:grpSpPr>
      <p:sp>
        <p:nvSpPr>
          <p:cNvPr id="2" name="Titolo 1"/>
          <p:cNvSpPr>
            <a:spLocks noGrp="1"/>
          </p:cNvSpPr>
          <p:nvPr>
            <p:ph type="title"/>
          </p:nvPr>
        </p:nvSpPr>
        <p:spPr bwMode="auto">
          <a:xfrm>
            <a:off x="839788" y="365125"/>
            <a:ext cx="10515600" cy="1325563"/>
          </a:xfrm>
        </p:spPr>
        <p:txBody>
          <a:bodyPr/>
          <a:lstStyle/>
          <a:p>
            <a:pPr>
              <a:defRPr/>
            </a:pPr>
            <a:r>
              <a:rPr lang="it-IT"/>
              <a:t>Fare clic per modificare lo stile del titolo</a:t>
            </a:r>
            <a:endParaRPr lang="it-IT"/>
          </a:p>
        </p:txBody>
      </p:sp>
      <p:sp>
        <p:nvSpPr>
          <p:cNvPr id="3" name="Segnaposto testo 2"/>
          <p:cNvSpPr>
            <a:spLocks noGrp="1"/>
          </p:cNvSpPr>
          <p:nvPr>
            <p:ph type="body" idx="1"/>
          </p:nvPr>
        </p:nvSpPr>
        <p:spPr bwMode="auto">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it-IT"/>
              <a:t>Fare clic per modificare stili del testo dello schema</a:t>
            </a:r>
            <a:endParaRPr/>
          </a:p>
        </p:txBody>
      </p:sp>
      <p:sp>
        <p:nvSpPr>
          <p:cNvPr id="4" name="Segnaposto contenuto 3"/>
          <p:cNvSpPr>
            <a:spLocks noGrp="1"/>
          </p:cNvSpPr>
          <p:nvPr>
            <p:ph sz="half" idx="2"/>
          </p:nvPr>
        </p:nvSpPr>
        <p:spPr bwMode="auto">
          <a:xfrm>
            <a:off x="839788" y="2505074"/>
            <a:ext cx="5157787" cy="3684588"/>
          </a:xfrm>
        </p:spPr>
        <p:txBody>
          <a:bodyPr/>
          <a:lstStyle/>
          <a:p>
            <a:pPr lvl="0">
              <a:defRPr/>
            </a:pPr>
            <a:r>
              <a:rPr lang="it-IT"/>
              <a:t>Fare clic per modificare stili del testo dello schema</a:t>
            </a:r>
            <a:endParaRPr/>
          </a:p>
          <a:p>
            <a:pPr lvl="1">
              <a:defRPr/>
            </a:pPr>
            <a:r>
              <a:rPr lang="it-IT"/>
              <a:t>Secondo livello</a:t>
            </a:r>
            <a:endParaRPr/>
          </a:p>
          <a:p>
            <a:pPr lvl="2">
              <a:defRPr/>
            </a:pPr>
            <a:r>
              <a:rPr lang="it-IT"/>
              <a:t>Terzo livello</a:t>
            </a:r>
            <a:endParaRPr/>
          </a:p>
          <a:p>
            <a:pPr lvl="3">
              <a:defRPr/>
            </a:pPr>
            <a:r>
              <a:rPr lang="it-IT"/>
              <a:t>Quarto livello</a:t>
            </a:r>
            <a:endParaRPr/>
          </a:p>
          <a:p>
            <a:pPr lvl="4">
              <a:defRPr/>
            </a:pPr>
            <a:r>
              <a:rPr lang="it-IT"/>
              <a:t>Quinto livello</a:t>
            </a:r>
            <a:endParaRPr lang="it-IT"/>
          </a:p>
        </p:txBody>
      </p:sp>
      <p:sp>
        <p:nvSpPr>
          <p:cNvPr id="5" name="Segnaposto testo 4"/>
          <p:cNvSpPr>
            <a:spLocks noGrp="1"/>
          </p:cNvSpPr>
          <p:nvPr>
            <p:ph type="body" sz="quarter" idx="3"/>
          </p:nvPr>
        </p:nvSpPr>
        <p:spPr bwMode="auto">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it-IT"/>
              <a:t>Fare clic per modificare stili del testo dello schema</a:t>
            </a:r>
            <a:endParaRPr/>
          </a:p>
        </p:txBody>
      </p:sp>
      <p:sp>
        <p:nvSpPr>
          <p:cNvPr id="6" name="Segnaposto contenuto 5"/>
          <p:cNvSpPr>
            <a:spLocks noGrp="1"/>
          </p:cNvSpPr>
          <p:nvPr>
            <p:ph sz="quarter" idx="4"/>
          </p:nvPr>
        </p:nvSpPr>
        <p:spPr bwMode="auto">
          <a:xfrm>
            <a:off x="6172200" y="2505074"/>
            <a:ext cx="5183188" cy="3684588"/>
          </a:xfrm>
        </p:spPr>
        <p:txBody>
          <a:bodyPr/>
          <a:lstStyle/>
          <a:p>
            <a:pPr lvl="0">
              <a:defRPr/>
            </a:pPr>
            <a:r>
              <a:rPr lang="it-IT"/>
              <a:t>Fare clic per modificare stili del testo dello schema</a:t>
            </a:r>
            <a:endParaRPr/>
          </a:p>
          <a:p>
            <a:pPr lvl="1">
              <a:defRPr/>
            </a:pPr>
            <a:r>
              <a:rPr lang="it-IT"/>
              <a:t>Secondo livello</a:t>
            </a:r>
            <a:endParaRPr/>
          </a:p>
          <a:p>
            <a:pPr lvl="2">
              <a:defRPr/>
            </a:pPr>
            <a:r>
              <a:rPr lang="it-IT"/>
              <a:t>Terzo livello</a:t>
            </a:r>
            <a:endParaRPr/>
          </a:p>
          <a:p>
            <a:pPr lvl="3">
              <a:defRPr/>
            </a:pPr>
            <a:r>
              <a:rPr lang="it-IT"/>
              <a:t>Quarto livello</a:t>
            </a:r>
            <a:endParaRPr/>
          </a:p>
          <a:p>
            <a:pPr lvl="4">
              <a:defRPr/>
            </a:pPr>
            <a:r>
              <a:rPr lang="it-IT"/>
              <a:t>Quinto livello</a:t>
            </a:r>
            <a:endParaRPr lang="it-IT"/>
          </a:p>
        </p:txBody>
      </p:sp>
      <p:sp>
        <p:nvSpPr>
          <p:cNvPr id="7" name="Segnaposto data 6"/>
          <p:cNvSpPr>
            <a:spLocks noGrp="1"/>
          </p:cNvSpPr>
          <p:nvPr>
            <p:ph type="dt" sz="half" idx="10"/>
          </p:nvPr>
        </p:nvSpPr>
        <p:spPr bwMode="auto"/>
        <p:txBody>
          <a:bodyPr/>
          <a:lstStyle/>
          <a:p>
            <a:pPr>
              <a:defRPr/>
            </a:pPr>
            <a:fld id="{BCC18F51-09EC-435C-A3BA-64A766E099C0}" type="datetimeFigureOut">
              <a:rPr lang="it-IT"/>
              <a:t>30.10.2013</a:t>
            </a:fld>
            <a:endParaRPr lang="it-IT"/>
          </a:p>
        </p:txBody>
      </p:sp>
      <p:sp>
        <p:nvSpPr>
          <p:cNvPr id="8" name="Segnaposto piè di pagina 7"/>
          <p:cNvSpPr>
            <a:spLocks noGrp="1"/>
          </p:cNvSpPr>
          <p:nvPr>
            <p:ph type="ftr" sz="quarter" idx="11"/>
          </p:nvPr>
        </p:nvSpPr>
        <p:spPr bwMode="auto"/>
        <p:txBody>
          <a:bodyPr/>
          <a:lstStyle/>
          <a:p>
            <a:pPr>
              <a:defRPr/>
            </a:pPr>
            <a:endParaRPr lang="it-IT"/>
          </a:p>
        </p:txBody>
      </p:sp>
      <p:sp>
        <p:nvSpPr>
          <p:cNvPr id="9" name="Segnaposto numero diapositiva 8"/>
          <p:cNvSpPr>
            <a:spLocks noGrp="1"/>
          </p:cNvSpPr>
          <p:nvPr>
            <p:ph type="sldNum" sz="quarter" idx="12"/>
          </p:nvPr>
        </p:nvSpPr>
        <p:spPr bwMode="auto"/>
        <p:txBody>
          <a:bodyPr/>
          <a:lstStyle/>
          <a:p>
            <a:pPr>
              <a:defRPr/>
            </a:pPr>
            <a:fld id="{08395586-F03A-48D1-94DF-16B239DF4FB5}" type="slidenum">
              <a:rPr lang="it-IT"/>
              <a:t>‹#›</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Solo titolo">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it-IT"/>
              <a:t>Fare clic per modificare lo stile del titolo</a:t>
            </a:r>
            <a:endParaRPr lang="it-IT"/>
          </a:p>
        </p:txBody>
      </p:sp>
      <p:sp>
        <p:nvSpPr>
          <p:cNvPr id="3" name="Segnaposto data 2"/>
          <p:cNvSpPr>
            <a:spLocks noGrp="1"/>
          </p:cNvSpPr>
          <p:nvPr>
            <p:ph type="dt" sz="half" idx="10"/>
          </p:nvPr>
        </p:nvSpPr>
        <p:spPr bwMode="auto"/>
        <p:txBody>
          <a:bodyPr/>
          <a:lstStyle/>
          <a:p>
            <a:pPr>
              <a:defRPr/>
            </a:pPr>
            <a:fld id="{BCC18F51-09EC-435C-A3BA-64A766E099C0}" type="datetimeFigureOut">
              <a:rPr lang="it-IT"/>
              <a:t>30.10.2013</a:t>
            </a:fld>
            <a:endParaRPr lang="it-IT"/>
          </a:p>
        </p:txBody>
      </p:sp>
      <p:sp>
        <p:nvSpPr>
          <p:cNvPr id="4" name="Segnaposto piè di pagina 3"/>
          <p:cNvSpPr>
            <a:spLocks noGrp="1"/>
          </p:cNvSpPr>
          <p:nvPr>
            <p:ph type="ftr" sz="quarter" idx="11"/>
          </p:nvPr>
        </p:nvSpPr>
        <p:spPr bwMode="auto"/>
        <p:txBody>
          <a:bodyPr/>
          <a:lstStyle/>
          <a:p>
            <a:pPr>
              <a:defRPr/>
            </a:pPr>
            <a:endParaRPr lang="it-IT"/>
          </a:p>
        </p:txBody>
      </p:sp>
      <p:sp>
        <p:nvSpPr>
          <p:cNvPr id="5" name="Segnaposto numero diapositiva 4"/>
          <p:cNvSpPr>
            <a:spLocks noGrp="1"/>
          </p:cNvSpPr>
          <p:nvPr>
            <p:ph type="sldNum" sz="quarter" idx="12"/>
          </p:nvPr>
        </p:nvSpPr>
        <p:spPr bwMode="auto"/>
        <p:txBody>
          <a:bodyPr/>
          <a:lstStyle/>
          <a:p>
            <a:pPr>
              <a:defRPr/>
            </a:pPr>
            <a:fld id="{08395586-F03A-48D1-94DF-16B239DF4FB5}" type="slidenum">
              <a:rPr lang="it-IT"/>
              <a:t>‹#›</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Vuota">
    <p:spTree>
      <p:nvGrpSpPr>
        <p:cNvPr id="1" name=""/>
        <p:cNvGrpSpPr/>
        <p:nvPr/>
      </p:nvGrpSpPr>
      <p:grpSpPr bwMode="auto">
        <a:xfrm>
          <a:off x="0" y="0"/>
          <a:ext cx="0" cy="0"/>
          <a:chOff x="0" y="0"/>
          <a:chExt cx="0" cy="0"/>
        </a:xfrm>
      </p:grpSpPr>
      <p:sp>
        <p:nvSpPr>
          <p:cNvPr id="2" name="Segnaposto data 1"/>
          <p:cNvSpPr>
            <a:spLocks noGrp="1"/>
          </p:cNvSpPr>
          <p:nvPr>
            <p:ph type="dt" sz="half" idx="10"/>
          </p:nvPr>
        </p:nvSpPr>
        <p:spPr bwMode="auto"/>
        <p:txBody>
          <a:bodyPr/>
          <a:lstStyle/>
          <a:p>
            <a:pPr>
              <a:defRPr/>
            </a:pPr>
            <a:fld id="{BCC18F51-09EC-435C-A3BA-64A766E099C0}" type="datetimeFigureOut">
              <a:rPr lang="it-IT"/>
              <a:t>30.10.2013</a:t>
            </a:fld>
            <a:endParaRPr lang="it-IT"/>
          </a:p>
        </p:txBody>
      </p:sp>
      <p:sp>
        <p:nvSpPr>
          <p:cNvPr id="3" name="Segnaposto piè di pagina 2"/>
          <p:cNvSpPr>
            <a:spLocks noGrp="1"/>
          </p:cNvSpPr>
          <p:nvPr>
            <p:ph type="ftr" sz="quarter" idx="11"/>
          </p:nvPr>
        </p:nvSpPr>
        <p:spPr bwMode="auto"/>
        <p:txBody>
          <a:bodyPr/>
          <a:lstStyle/>
          <a:p>
            <a:pPr>
              <a:defRPr/>
            </a:pPr>
            <a:endParaRPr lang="it-IT"/>
          </a:p>
        </p:txBody>
      </p:sp>
      <p:sp>
        <p:nvSpPr>
          <p:cNvPr id="4" name="Segnaposto numero diapositiva 3"/>
          <p:cNvSpPr>
            <a:spLocks noGrp="1"/>
          </p:cNvSpPr>
          <p:nvPr>
            <p:ph type="sldNum" sz="quarter" idx="12"/>
          </p:nvPr>
        </p:nvSpPr>
        <p:spPr bwMode="auto"/>
        <p:txBody>
          <a:bodyPr/>
          <a:lstStyle/>
          <a:p>
            <a:pPr>
              <a:defRPr/>
            </a:pPr>
            <a:fld id="{08395586-F03A-48D1-94DF-16B239DF4FB5}" type="slidenum">
              <a:rPr lang="it-IT"/>
              <a:t>‹#›</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Contenuto con didascalia">
    <p:spTree>
      <p:nvGrpSpPr>
        <p:cNvPr id="1" name=""/>
        <p:cNvGrpSpPr/>
        <p:nvPr/>
      </p:nvGrpSpPr>
      <p:grpSpPr bwMode="auto">
        <a:xfrm>
          <a:off x="0" y="0"/>
          <a:ext cx="0" cy="0"/>
          <a:chOff x="0" y="0"/>
          <a:chExt cx="0" cy="0"/>
        </a:xfrm>
      </p:grpSpPr>
      <p:sp>
        <p:nvSpPr>
          <p:cNvPr id="2" name="Titolo 1"/>
          <p:cNvSpPr>
            <a:spLocks noGrp="1"/>
          </p:cNvSpPr>
          <p:nvPr>
            <p:ph type="title"/>
          </p:nvPr>
        </p:nvSpPr>
        <p:spPr bwMode="auto">
          <a:xfrm>
            <a:off x="839788" y="457200"/>
            <a:ext cx="3932237" cy="1600200"/>
          </a:xfrm>
        </p:spPr>
        <p:txBody>
          <a:bodyPr anchor="b"/>
          <a:lstStyle>
            <a:lvl1pPr>
              <a:defRPr sz="3200"/>
            </a:lvl1pPr>
          </a:lstStyle>
          <a:p>
            <a:pPr>
              <a:defRPr/>
            </a:pPr>
            <a:r>
              <a:rPr lang="it-IT"/>
              <a:t>Fare clic per modificare lo stile del titolo</a:t>
            </a:r>
            <a:endParaRPr lang="it-IT"/>
          </a:p>
        </p:txBody>
      </p:sp>
      <p:sp>
        <p:nvSpPr>
          <p:cNvPr id="3" name="Segnaposto contenuto 2"/>
          <p:cNvSpPr>
            <a:spLocks noGrp="1"/>
          </p:cNvSpPr>
          <p:nvPr>
            <p:ph idx="1"/>
          </p:nvPr>
        </p:nvSpPr>
        <p:spPr bwMode="auto">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it-IT"/>
              <a:t>Fare clic per modificare stili del testo dello schema</a:t>
            </a:r>
            <a:endParaRPr/>
          </a:p>
          <a:p>
            <a:pPr lvl="1">
              <a:defRPr/>
            </a:pPr>
            <a:r>
              <a:rPr lang="it-IT"/>
              <a:t>Secondo livello</a:t>
            </a:r>
            <a:endParaRPr/>
          </a:p>
          <a:p>
            <a:pPr lvl="2">
              <a:defRPr/>
            </a:pPr>
            <a:r>
              <a:rPr lang="it-IT"/>
              <a:t>Terzo livello</a:t>
            </a:r>
            <a:endParaRPr/>
          </a:p>
          <a:p>
            <a:pPr lvl="3">
              <a:defRPr/>
            </a:pPr>
            <a:r>
              <a:rPr lang="it-IT"/>
              <a:t>Quarto livello</a:t>
            </a:r>
            <a:endParaRPr/>
          </a:p>
          <a:p>
            <a:pPr lvl="4">
              <a:defRPr/>
            </a:pPr>
            <a:r>
              <a:rPr lang="it-IT"/>
              <a:t>Quinto livello</a:t>
            </a:r>
            <a:endParaRPr lang="it-IT"/>
          </a:p>
        </p:txBody>
      </p:sp>
      <p:sp>
        <p:nvSpPr>
          <p:cNvPr id="4" name="Segnaposto testo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it-IT"/>
              <a:t>Fare clic per modificare stili del testo dello schema</a:t>
            </a:r>
            <a:endParaRPr/>
          </a:p>
        </p:txBody>
      </p:sp>
      <p:sp>
        <p:nvSpPr>
          <p:cNvPr id="5" name="Segnaposto data 4"/>
          <p:cNvSpPr>
            <a:spLocks noGrp="1"/>
          </p:cNvSpPr>
          <p:nvPr>
            <p:ph type="dt" sz="half" idx="10"/>
          </p:nvPr>
        </p:nvSpPr>
        <p:spPr bwMode="auto"/>
        <p:txBody>
          <a:bodyPr/>
          <a:lstStyle/>
          <a:p>
            <a:pPr>
              <a:defRPr/>
            </a:pPr>
            <a:fld id="{BCC18F51-09EC-435C-A3BA-64A766E099C0}" type="datetimeFigureOut">
              <a:rPr lang="it-IT"/>
              <a:t>30.10.2013</a:t>
            </a:fld>
            <a:endParaRPr lang="it-IT"/>
          </a:p>
        </p:txBody>
      </p:sp>
      <p:sp>
        <p:nvSpPr>
          <p:cNvPr id="6" name="Segnaposto piè di pagina 5"/>
          <p:cNvSpPr>
            <a:spLocks noGrp="1"/>
          </p:cNvSpPr>
          <p:nvPr>
            <p:ph type="ftr" sz="quarter" idx="11"/>
          </p:nvPr>
        </p:nvSpPr>
        <p:spPr bwMode="auto"/>
        <p:txBody>
          <a:bodyPr/>
          <a:lstStyle/>
          <a:p>
            <a:pPr>
              <a:defRPr/>
            </a:pPr>
            <a:endParaRPr lang="it-IT"/>
          </a:p>
        </p:txBody>
      </p:sp>
      <p:sp>
        <p:nvSpPr>
          <p:cNvPr id="7" name="Segnaposto numero diapositiva 6"/>
          <p:cNvSpPr>
            <a:spLocks noGrp="1"/>
          </p:cNvSpPr>
          <p:nvPr>
            <p:ph type="sldNum" sz="quarter" idx="12"/>
          </p:nvPr>
        </p:nvSpPr>
        <p:spPr bwMode="auto"/>
        <p:txBody>
          <a:bodyPr/>
          <a:lstStyle/>
          <a:p>
            <a:pPr>
              <a:defRPr/>
            </a:pPr>
            <a:fld id="{08395586-F03A-48D1-94DF-16B239DF4FB5}" type="slidenum">
              <a:rPr lang="it-IT"/>
              <a:t>‹#›</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Immagine con didascalia">
    <p:spTree>
      <p:nvGrpSpPr>
        <p:cNvPr id="1" name=""/>
        <p:cNvGrpSpPr/>
        <p:nvPr/>
      </p:nvGrpSpPr>
      <p:grpSpPr bwMode="auto">
        <a:xfrm>
          <a:off x="0" y="0"/>
          <a:ext cx="0" cy="0"/>
          <a:chOff x="0" y="0"/>
          <a:chExt cx="0" cy="0"/>
        </a:xfrm>
      </p:grpSpPr>
      <p:sp>
        <p:nvSpPr>
          <p:cNvPr id="2" name="Titolo 1"/>
          <p:cNvSpPr>
            <a:spLocks noGrp="1"/>
          </p:cNvSpPr>
          <p:nvPr>
            <p:ph type="title"/>
          </p:nvPr>
        </p:nvSpPr>
        <p:spPr bwMode="auto">
          <a:xfrm>
            <a:off x="839788" y="457200"/>
            <a:ext cx="3932237" cy="1600200"/>
          </a:xfrm>
        </p:spPr>
        <p:txBody>
          <a:bodyPr anchor="b"/>
          <a:lstStyle>
            <a:lvl1pPr>
              <a:defRPr sz="3200"/>
            </a:lvl1pPr>
          </a:lstStyle>
          <a:p>
            <a:pPr>
              <a:defRPr/>
            </a:pPr>
            <a:r>
              <a:rPr lang="it-IT"/>
              <a:t>Fare clic per modificare lo stile del titolo</a:t>
            </a:r>
            <a:endParaRPr lang="it-IT"/>
          </a:p>
        </p:txBody>
      </p:sp>
      <p:sp>
        <p:nvSpPr>
          <p:cNvPr id="3" name="Segnaposto immagine 2"/>
          <p:cNvSpPr>
            <a:spLocks noChangeAspect="1" noGrp="1"/>
          </p:cNvSpPr>
          <p:nvPr>
            <p:ph type="pic" idx="1"/>
          </p:nvPr>
        </p:nvSpPr>
        <p:spPr bwMode="auto">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it-IT"/>
              <a:t>Click icon to add picture</a:t>
            </a:r>
            <a:endParaRPr lang="it-IT"/>
          </a:p>
        </p:txBody>
      </p:sp>
      <p:sp>
        <p:nvSpPr>
          <p:cNvPr id="4" name="Segnaposto testo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it-IT"/>
              <a:t>Fare clic per modificare stili del testo dello schema</a:t>
            </a:r>
            <a:endParaRPr/>
          </a:p>
        </p:txBody>
      </p:sp>
      <p:sp>
        <p:nvSpPr>
          <p:cNvPr id="5" name="Segnaposto data 4"/>
          <p:cNvSpPr>
            <a:spLocks noGrp="1"/>
          </p:cNvSpPr>
          <p:nvPr>
            <p:ph type="dt" sz="half" idx="10"/>
          </p:nvPr>
        </p:nvSpPr>
        <p:spPr bwMode="auto"/>
        <p:txBody>
          <a:bodyPr/>
          <a:lstStyle/>
          <a:p>
            <a:pPr>
              <a:defRPr/>
            </a:pPr>
            <a:fld id="{BCC18F51-09EC-435C-A3BA-64A766E099C0}" type="datetimeFigureOut">
              <a:rPr lang="it-IT"/>
              <a:t>30.10.2013</a:t>
            </a:fld>
            <a:endParaRPr lang="it-IT"/>
          </a:p>
        </p:txBody>
      </p:sp>
      <p:sp>
        <p:nvSpPr>
          <p:cNvPr id="6" name="Segnaposto piè di pagina 5"/>
          <p:cNvSpPr>
            <a:spLocks noGrp="1"/>
          </p:cNvSpPr>
          <p:nvPr>
            <p:ph type="ftr" sz="quarter" idx="11"/>
          </p:nvPr>
        </p:nvSpPr>
        <p:spPr bwMode="auto"/>
        <p:txBody>
          <a:bodyPr/>
          <a:lstStyle/>
          <a:p>
            <a:pPr>
              <a:defRPr/>
            </a:pPr>
            <a:endParaRPr lang="it-IT"/>
          </a:p>
        </p:txBody>
      </p:sp>
      <p:sp>
        <p:nvSpPr>
          <p:cNvPr id="7" name="Segnaposto numero diapositiva 6"/>
          <p:cNvSpPr>
            <a:spLocks noGrp="1"/>
          </p:cNvSpPr>
          <p:nvPr>
            <p:ph type="sldNum" sz="quarter" idx="12"/>
          </p:nvPr>
        </p:nvSpPr>
        <p:spPr bwMode="auto"/>
        <p:txBody>
          <a:bodyPr/>
          <a:lstStyle/>
          <a:p>
            <a:pPr>
              <a:defRPr/>
            </a:pPr>
            <a:fld id="{08395586-F03A-48D1-94DF-16B239DF4FB5}" type="slidenum">
              <a:rPr lang="it-IT"/>
              <a:t>‹#›</a:t>
            </a:fld>
            <a:endParaRPr lang="it-IT"/>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sp>
        <p:nvSpPr>
          <p:cNvPr id="2" name="Segnaposto titolo 1"/>
          <p:cNvSpPr>
            <a:spLocks noGrp="1"/>
          </p:cNvSpPr>
          <p:nvPr>
            <p:ph type="title"/>
          </p:nvPr>
        </p:nvSpPr>
        <p:spPr bwMode="auto">
          <a:xfrm>
            <a:off x="838200" y="365125"/>
            <a:ext cx="10515600" cy="1325563"/>
          </a:xfrm>
          <a:prstGeom prst="rect">
            <a:avLst/>
          </a:prstGeom>
        </p:spPr>
        <p:txBody>
          <a:bodyPr vert="horz" lIns="91440" tIns="45720" rIns="91440" bIns="45720" rtlCol="0" anchor="ctr">
            <a:normAutofit/>
          </a:bodyPr>
          <a:lstStyle/>
          <a:p>
            <a:pPr>
              <a:defRPr/>
            </a:pPr>
            <a:r>
              <a:rPr lang="it-IT"/>
              <a:t>Fare clic per modificare lo stile del titolo</a:t>
            </a:r>
            <a:endParaRPr lang="it-IT"/>
          </a:p>
        </p:txBody>
      </p:sp>
      <p:sp>
        <p:nvSpPr>
          <p:cNvPr id="3" name="Segnaposto testo 2"/>
          <p:cNvSpPr>
            <a:spLocks noGrp="1"/>
          </p:cNvSpPr>
          <p:nvPr>
            <p:ph type="body" idx="1"/>
          </p:nvPr>
        </p:nvSpPr>
        <p:spPr bwMode="auto">
          <a:xfrm>
            <a:off x="838200" y="1825625"/>
            <a:ext cx="10515600" cy="4351338"/>
          </a:xfrm>
          <a:prstGeom prst="rect">
            <a:avLst/>
          </a:prstGeom>
        </p:spPr>
        <p:txBody>
          <a:bodyPr vert="horz" lIns="91440" tIns="45720" rIns="91440" bIns="45720" rtlCol="0">
            <a:normAutofit/>
          </a:bodyPr>
          <a:lstStyle/>
          <a:p>
            <a:pPr lvl="0">
              <a:defRPr/>
            </a:pPr>
            <a:r>
              <a:rPr lang="it-IT"/>
              <a:t>Fare clic per modificare stili del testo dello schema</a:t>
            </a:r>
            <a:endParaRPr/>
          </a:p>
          <a:p>
            <a:pPr lvl="1">
              <a:defRPr/>
            </a:pPr>
            <a:r>
              <a:rPr lang="it-IT"/>
              <a:t>Secondo livello</a:t>
            </a:r>
            <a:endParaRPr/>
          </a:p>
          <a:p>
            <a:pPr lvl="2">
              <a:defRPr/>
            </a:pPr>
            <a:r>
              <a:rPr lang="it-IT"/>
              <a:t>Terzo livello</a:t>
            </a:r>
            <a:endParaRPr/>
          </a:p>
          <a:p>
            <a:pPr lvl="3">
              <a:defRPr/>
            </a:pPr>
            <a:r>
              <a:rPr lang="it-IT"/>
              <a:t>Quarto livello</a:t>
            </a:r>
            <a:endParaRPr/>
          </a:p>
          <a:p>
            <a:pPr lvl="4">
              <a:defRPr/>
            </a:pPr>
            <a:r>
              <a:rPr lang="it-IT"/>
              <a:t>Quinto livello</a:t>
            </a:r>
            <a:endParaRPr lang="it-IT"/>
          </a:p>
        </p:txBody>
      </p:sp>
      <p:sp>
        <p:nvSpPr>
          <p:cNvPr id="4" name="Segnaposto data 3"/>
          <p:cNvSpPr>
            <a:spLocks noGrp="1"/>
          </p:cNvSpPr>
          <p:nvPr>
            <p:ph type="dt" sz="half" idx="2"/>
          </p:nvPr>
        </p:nvSpPr>
        <p:spPr bwMode="auto">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BCC18F51-09EC-435C-A3BA-64A766E099C0}" type="datetimeFigureOut">
              <a:rPr lang="it-IT"/>
              <a:t>30.10.2013</a:t>
            </a:fld>
            <a:endParaRPr lang="it-IT"/>
          </a:p>
        </p:txBody>
      </p:sp>
      <p:sp>
        <p:nvSpPr>
          <p:cNvPr id="5" name="Segnaposto piè di pagina 4"/>
          <p:cNvSpPr>
            <a:spLocks noGrp="1"/>
          </p:cNvSpPr>
          <p:nvPr>
            <p:ph type="ftr" sz="quarter" idx="3"/>
          </p:nvPr>
        </p:nvSpPr>
        <p:spPr bwMode="auto">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it-IT"/>
          </a:p>
        </p:txBody>
      </p:sp>
      <p:sp>
        <p:nvSpPr>
          <p:cNvPr id="6" name="Segnaposto numero diapositiva 5"/>
          <p:cNvSpPr>
            <a:spLocks noGrp="1"/>
          </p:cNvSpPr>
          <p:nvPr>
            <p:ph type="sldNum" sz="quarter" idx="4"/>
          </p:nvPr>
        </p:nvSpPr>
        <p:spPr bwMode="auto">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8395586-F03A-48D1-94DF-16B239DF4FB5}" type="slidenum">
              <a:rPr lang="it-IT"/>
              <a:t>‹#›</a:t>
            </a:fld>
            <a:endParaRPr lang="it-I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it-IT"/>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p:txBody>
          <a:bodyPr/>
          <a:lstStyle/>
          <a:p>
            <a:pPr>
              <a:defRPr/>
            </a:pPr>
            <a:r>
              <a:rPr lang="it-IT"/>
              <a:t>Nozioni di DataBase</a:t>
            </a:r>
            <a:endParaRPr lang="it-IT"/>
          </a:p>
        </p:txBody>
      </p:sp>
      <p:sp>
        <p:nvSpPr>
          <p:cNvPr id="3" name="Subtitle 2"/>
          <p:cNvSpPr>
            <a:spLocks noGrp="1"/>
          </p:cNvSpPr>
          <p:nvPr>
            <p:ph type="subTitle" idx="1"/>
          </p:nvPr>
        </p:nvSpPr>
        <p:spPr bwMode="auto"/>
        <p:txBody>
          <a:bodyPr/>
          <a:lstStyle/>
          <a:p>
            <a:pPr>
              <a:defRPr/>
            </a:pPr>
            <a:r>
              <a:rPr lang="it-IT"/>
              <a:t>Generalizzazione sui termini </a:t>
            </a:r>
            <a:endParaRPr lang="it-IT"/>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680744841" name="Titolo 1"/>
          <p:cNvSpPr>
            <a:spLocks noGrp="1"/>
          </p:cNvSpPr>
          <p:nvPr>
            <p:ph type="title"/>
          </p:nvPr>
        </p:nvSpPr>
        <p:spPr bwMode="auto"/>
        <p:txBody>
          <a:bodyPr/>
          <a:lstStyle/>
          <a:p>
            <a:pPr>
              <a:defRPr/>
            </a:pPr>
            <a:r>
              <a:rPr/>
              <a:t>Cos’è un Database</a:t>
            </a:r>
            <a:endParaRPr/>
          </a:p>
        </p:txBody>
      </p:sp>
      <p:sp>
        <p:nvSpPr>
          <p:cNvPr id="1896687078" name="Segnaposto contenuto 2"/>
          <p:cNvSpPr>
            <a:spLocks noGrp="1"/>
          </p:cNvSpPr>
          <p:nvPr>
            <p:ph idx="1"/>
          </p:nvPr>
        </p:nvSpPr>
        <p:spPr bwMode="auto"/>
        <p:txBody>
          <a:bodyPr vertOverflow="overflow" horzOverflow="overflow" vert="horz" wrap="square" lIns="91440" tIns="45720" rIns="91440" bIns="45720" numCol="1" spcCol="0" rtlCol="0" fromWordArt="0" anchor="t" anchorCtr="0" forceAA="0" upright="0" compatLnSpc="0">
            <a:normAutofit fontScale="65000" lnSpcReduction="7000"/>
          </a:bodyPr>
          <a:lstStyle/>
          <a:p>
            <a:pPr marL="0" indent="0">
              <a:buFont typeface="Arial"/>
              <a:buNone/>
              <a:defRPr/>
            </a:pPr>
            <a:r>
              <a:rPr lang="it-IT" sz="2800" b="0" i="0" u="none" strike="noStrike" cap="none" spc="0">
                <a:solidFill>
                  <a:schemeClr val="tx1"/>
                </a:solidFill>
                <a:latin typeface="Arial"/>
                <a:ea typeface="Arial"/>
                <a:cs typeface="Arial"/>
              </a:rPr>
              <a:t>Un "</a:t>
            </a:r>
            <a:r>
              <a:rPr lang="it-IT" sz="2800" b="1" i="0" u="none" strike="noStrike" cap="none" spc="0">
                <a:solidFill>
                  <a:schemeClr val="tx1"/>
                </a:solidFill>
                <a:latin typeface="Arial"/>
                <a:ea typeface="Arial"/>
                <a:cs typeface="Arial"/>
              </a:rPr>
              <a:t>Database</a:t>
            </a:r>
            <a:r>
              <a:rPr lang="it-IT" sz="2800" b="0" i="0" u="none" strike="noStrike" cap="none" spc="0">
                <a:solidFill>
                  <a:schemeClr val="tx1"/>
                </a:solidFill>
                <a:latin typeface="Arial"/>
                <a:ea typeface="Arial"/>
                <a:cs typeface="Arial"/>
              </a:rPr>
              <a:t>" è un insieme di dati correlati e di come sono organizzati.</a:t>
            </a:r>
            <a:endParaRPr lang="it-IT" sz="2800" b="0" i="0" u="none" strike="noStrike" cap="none" spc="0">
              <a:solidFill>
                <a:schemeClr val="tx1"/>
              </a:solidFill>
              <a:latin typeface="Arial"/>
              <a:ea typeface="Arial"/>
              <a:cs typeface="Arial"/>
            </a:endParaRPr>
          </a:p>
          <a:p>
            <a:pPr>
              <a:defRPr/>
            </a:pPr>
            <a:endParaRPr lang="it-IT" sz="2800" b="0" i="0" u="none" strike="noStrike" cap="none" spc="0">
              <a:solidFill>
                <a:schemeClr val="tx1"/>
              </a:solidFill>
              <a:latin typeface="Arial"/>
              <a:cs typeface="Arial"/>
            </a:endParaRPr>
          </a:p>
          <a:p>
            <a:pPr lvl="0">
              <a:defRPr/>
            </a:pPr>
            <a:r>
              <a:rPr lang="it-IT" sz="2800" b="0" i="0" u="none" strike="noStrike" cap="none" spc="0">
                <a:solidFill>
                  <a:schemeClr val="tx1"/>
                </a:solidFill>
                <a:latin typeface="Arial"/>
                <a:ea typeface="Arial"/>
                <a:cs typeface="Arial"/>
              </a:rPr>
              <a:t>Un foglio di calcolo che tiene traccia dei dati potrebbe essere considerato un database.</a:t>
            </a:r>
            <a:endParaRPr lang="it-IT" sz="2800" b="0" i="0" u="none" strike="noStrike" cap="none" spc="0">
              <a:solidFill>
                <a:schemeClr val="tx1"/>
              </a:solidFill>
              <a:latin typeface="Arial"/>
              <a:ea typeface="Arial"/>
              <a:cs typeface="Arial"/>
            </a:endParaRPr>
          </a:p>
          <a:p>
            <a:pPr>
              <a:defRPr/>
            </a:pPr>
            <a:r>
              <a:rPr lang="it-IT" sz="2800" b="0" i="0" u="none" strike="noStrike" cap="none" spc="0">
                <a:solidFill>
                  <a:schemeClr val="tx1"/>
                </a:solidFill>
                <a:latin typeface="Arial"/>
                <a:ea typeface="Arial"/>
                <a:cs typeface="Arial"/>
              </a:rPr>
              <a:t>Ad esempio, si utilizza un foglio di calcolo per il monitoraggio del tempo.</a:t>
            </a:r>
            <a:endParaRPr lang="it-IT" sz="2800" b="0" i="0" u="none" strike="noStrike" cap="none" spc="0">
              <a:solidFill>
                <a:schemeClr val="tx1"/>
              </a:solidFill>
              <a:latin typeface="Arial"/>
              <a:ea typeface="Arial"/>
              <a:cs typeface="Arial"/>
            </a:endParaRPr>
          </a:p>
          <a:p>
            <a:pPr>
              <a:defRPr/>
            </a:pPr>
            <a:r>
              <a:rPr lang="it-IT" sz="2800" b="0" i="0" u="none" strike="noStrike" cap="none" spc="0">
                <a:solidFill>
                  <a:schemeClr val="tx1"/>
                </a:solidFill>
                <a:latin typeface="Arial"/>
                <a:ea typeface="Arial"/>
                <a:cs typeface="Arial"/>
              </a:rPr>
              <a:t>Questo sarebbe un insieme di dati correlati, ad esempio le ore lavorate da un dipendente durante la settimana.</a:t>
            </a:r>
            <a:endParaRPr lang="it-IT" sz="2800" b="0" i="0" u="none" strike="noStrike" cap="none" spc="0">
              <a:solidFill>
                <a:schemeClr val="tx1"/>
              </a:solidFill>
              <a:latin typeface="Arial"/>
              <a:ea typeface="Arial"/>
              <a:cs typeface="Arial"/>
            </a:endParaRPr>
          </a:p>
          <a:p>
            <a:pPr>
              <a:defRPr/>
            </a:pPr>
            <a:endParaRPr lang="it-IT" sz="2800" b="0" i="0" u="none" strike="noStrike" cap="none" spc="0">
              <a:solidFill>
                <a:schemeClr val="tx1"/>
              </a:solidFill>
              <a:latin typeface="Arial"/>
              <a:cs typeface="Arial"/>
            </a:endParaRPr>
          </a:p>
          <a:p>
            <a:pPr marL="0" indent="0">
              <a:buFont typeface="Arial"/>
              <a:buNone/>
              <a:defRPr/>
            </a:pPr>
            <a:r>
              <a:rPr lang="it-IT" sz="2800" b="0" i="0" u="none" strike="noStrike" cap="none" spc="0">
                <a:solidFill>
                  <a:schemeClr val="tx1"/>
                </a:solidFill>
                <a:latin typeface="Arial"/>
                <a:ea typeface="Arial"/>
                <a:cs typeface="Arial"/>
              </a:rPr>
              <a:t>Bisogna considerare alcune cose:</a:t>
            </a:r>
            <a:endParaRPr lang="it-IT" sz="2800" b="0" i="0" u="none" strike="noStrike" cap="none" spc="0">
              <a:solidFill>
                <a:schemeClr val="tx1"/>
              </a:solidFill>
              <a:latin typeface="Arial"/>
              <a:ea typeface="Arial"/>
              <a:cs typeface="Arial"/>
            </a:endParaRPr>
          </a:p>
          <a:p>
            <a:pPr marL="0" indent="0">
              <a:buFont typeface="Arial"/>
              <a:buNone/>
              <a:defRPr/>
            </a:pPr>
            <a:endParaRPr lang="it-IT" sz="2800" b="0" i="0" u="none" strike="noStrike" cap="none" spc="0">
              <a:solidFill>
                <a:schemeClr val="tx1"/>
              </a:solidFill>
              <a:latin typeface="Arial"/>
              <a:cs typeface="Arial"/>
            </a:endParaRPr>
          </a:p>
          <a:p>
            <a:pPr>
              <a:defRPr/>
            </a:pPr>
            <a:r>
              <a:rPr lang="it-IT" sz="2800" b="0" i="0" u="none" strike="noStrike" cap="none" spc="0">
                <a:solidFill>
                  <a:schemeClr val="tx1"/>
                </a:solidFill>
                <a:latin typeface="Arial"/>
                <a:ea typeface="Arial"/>
                <a:cs typeface="Arial"/>
              </a:rPr>
              <a:t>I "Dati" potrebbero crescere nel tempo.</a:t>
            </a:r>
            <a:endParaRPr lang="it-IT" sz="2800" b="0" i="0" u="none" strike="noStrike" cap="none" spc="0">
              <a:solidFill>
                <a:schemeClr val="tx1"/>
              </a:solidFill>
              <a:latin typeface="Arial"/>
              <a:ea typeface="Arial"/>
              <a:cs typeface="Arial"/>
            </a:endParaRPr>
          </a:p>
          <a:p>
            <a:pPr>
              <a:defRPr/>
            </a:pPr>
            <a:r>
              <a:rPr lang="it-IT" sz="2800" b="0" i="0" u="none" strike="noStrike" cap="none" spc="0">
                <a:solidFill>
                  <a:schemeClr val="tx1"/>
                </a:solidFill>
                <a:latin typeface="Arial"/>
                <a:ea typeface="Arial"/>
                <a:cs typeface="Arial"/>
              </a:rPr>
              <a:t>I "Dati" potrebbero riguardare più di un dipendente.</a:t>
            </a:r>
            <a:endParaRPr lang="it-IT" sz="2800" b="0" i="0" u="none" strike="noStrike" cap="none" spc="0">
              <a:solidFill>
                <a:schemeClr val="tx1"/>
              </a:solidFill>
              <a:latin typeface="Arial"/>
              <a:ea typeface="Arial"/>
              <a:cs typeface="Arial"/>
            </a:endParaRPr>
          </a:p>
          <a:p>
            <a:pPr>
              <a:defRPr/>
            </a:pPr>
            <a:r>
              <a:rPr lang="it-IT" sz="2800" b="0" i="0" u="none" strike="noStrike" cap="none" spc="0">
                <a:solidFill>
                  <a:schemeClr val="tx1"/>
                </a:solidFill>
                <a:latin typeface="Arial"/>
                <a:ea typeface="Arial"/>
                <a:cs typeface="Arial"/>
              </a:rPr>
              <a:t>I "Dati" potrebbero fungere far riferimento per esempio a ciò che è necessario pagare al dipendente</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83515411" name="Titolo 1"/>
          <p:cNvSpPr>
            <a:spLocks noGrp="1"/>
          </p:cNvSpPr>
          <p:nvPr>
            <p:ph type="title"/>
          </p:nvPr>
        </p:nvSpPr>
        <p:spPr bwMode="auto"/>
        <p:txBody>
          <a:bodyPr/>
          <a:lstStyle/>
          <a:p>
            <a:pPr>
              <a:defRPr/>
            </a:pPr>
            <a:r>
              <a:rPr/>
              <a:t>Cos’è un Database Management System</a:t>
            </a:r>
            <a:endParaRPr/>
          </a:p>
        </p:txBody>
      </p:sp>
      <p:sp>
        <p:nvSpPr>
          <p:cNvPr id="1830108771" name="Segnaposto contenuto 2"/>
          <p:cNvSpPr>
            <a:spLocks noGrp="1"/>
          </p:cNvSpPr>
          <p:nvPr>
            <p:ph idx="1"/>
          </p:nvPr>
        </p:nvSpPr>
        <p:spPr bwMode="auto"/>
        <p:txBody>
          <a:bodyPr vertOverflow="overflow" horzOverflow="overflow" vert="horz" wrap="square" lIns="91440" tIns="45720" rIns="91440" bIns="45720" numCol="1" spcCol="0" rtlCol="0" fromWordArt="0" anchor="t" anchorCtr="0" forceAA="0" upright="0" compatLnSpc="0">
            <a:normAutofit/>
          </a:bodyPr>
          <a:lstStyle/>
          <a:p>
            <a:pPr marL="0" marR="0" indent="0" algn="l">
              <a:lnSpc>
                <a:spcPct val="83000"/>
              </a:lnSpc>
              <a:spcBef>
                <a:spcPts val="999"/>
              </a:spcBef>
              <a:spcAft>
                <a:spcPts val="0"/>
              </a:spcAft>
              <a:buFont typeface="Arial"/>
              <a:buNone/>
              <a:defRPr/>
            </a:pPr>
            <a:r>
              <a:rPr lang="it-IT" sz="1800" b="0" i="0" u="none" strike="noStrike" cap="none" spc="0">
                <a:solidFill>
                  <a:schemeClr val="tx1"/>
                </a:solidFill>
                <a:latin typeface="Liberation Sans"/>
                <a:ea typeface="Liberation Sans"/>
                <a:cs typeface="Liberation Sans"/>
              </a:rPr>
              <a:t>I "</a:t>
            </a:r>
            <a:r>
              <a:rPr lang="it-IT" sz="1800" b="1" i="0" u="none" strike="noStrike" cap="none" spc="0">
                <a:solidFill>
                  <a:schemeClr val="tx1"/>
                </a:solidFill>
                <a:latin typeface="Liberation Sans"/>
                <a:ea typeface="Liberation Sans"/>
                <a:cs typeface="Liberation Sans"/>
              </a:rPr>
              <a:t>Database Management System</a:t>
            </a:r>
            <a:r>
              <a:rPr lang="it-IT" sz="1800" b="0" i="0" u="none" strike="noStrike" cap="none" spc="0">
                <a:solidFill>
                  <a:schemeClr val="tx1"/>
                </a:solidFill>
                <a:latin typeface="Liberation Sans"/>
                <a:ea typeface="Liberation Sans"/>
                <a:cs typeface="Liberation Sans"/>
              </a:rPr>
              <a:t>" (DMBS)</a:t>
            </a:r>
            <a:r>
              <a:rPr lang="it-IT" sz="1800" b="0" i="0" u="none" strike="noStrike" cap="none" spc="0">
                <a:solidFill>
                  <a:schemeClr val="tx1"/>
                </a:solidFill>
                <a:latin typeface="Liberation Sans"/>
                <a:ea typeface="Liberation Sans"/>
                <a:cs typeface="Liberation Sans"/>
              </a:rPr>
              <a:t> </a:t>
            </a:r>
            <a:r>
              <a:rPr lang="it-IT" sz="1800" b="0" i="0" u="none" strike="noStrike" cap="none" spc="0">
                <a:solidFill>
                  <a:schemeClr val="tx1"/>
                </a:solidFill>
                <a:latin typeface="Liberation Sans"/>
                <a:ea typeface="Liberation Sans"/>
                <a:cs typeface="Liberation Sans"/>
              </a:rPr>
              <a:t>sono</a:t>
            </a:r>
            <a:r>
              <a:rPr lang="it-IT" sz="1800" b="0" i="0" u="none" strike="noStrike" cap="none" spc="0">
                <a:solidFill>
                  <a:schemeClr val="tx1"/>
                </a:solidFill>
                <a:latin typeface="Liberation Sans"/>
                <a:ea typeface="Liberation Sans"/>
                <a:cs typeface="Liberation Sans"/>
              </a:rPr>
              <a:t> programmi informatici specializzati per i database</a:t>
            </a:r>
            <a:endParaRPr sz="1800" b="0" i="0" u="none" strike="noStrike" cap="none" spc="0">
              <a:solidFill>
                <a:schemeClr val="tx1"/>
              </a:solidFill>
              <a:latin typeface="Liberation Sans"/>
              <a:cs typeface="Liberation Sans"/>
            </a:endParaRPr>
          </a:p>
          <a:p>
            <a:pPr marL="0" indent="0">
              <a:buFont typeface="Arial"/>
              <a:buNone/>
              <a:defRPr/>
            </a:pPr>
            <a:endParaRPr lang="it-IT" sz="1000" b="0" i="0" u="none" strike="noStrike" cap="none" spc="0">
              <a:solidFill>
                <a:schemeClr val="tx1"/>
              </a:solidFill>
              <a:latin typeface="Arial"/>
              <a:cs typeface="Arial"/>
            </a:endParaRPr>
          </a:p>
          <a:p>
            <a:pPr marL="0" indent="0">
              <a:buFont typeface="Arial"/>
              <a:buNone/>
              <a:defRPr/>
            </a:pPr>
            <a:r>
              <a:rPr lang="it-IT" sz="1800" b="0" i="0" u="none" strike="noStrike" cap="none" spc="0">
                <a:solidFill>
                  <a:schemeClr val="tx1"/>
                </a:solidFill>
                <a:latin typeface="Liberation Sans"/>
                <a:ea typeface="Liberation Sans"/>
                <a:cs typeface="Liberation Sans"/>
              </a:rPr>
              <a:t>I DBMS hanno 4 caratteristiche importanti:</a:t>
            </a:r>
            <a:endParaRPr sz="1800" b="0" i="0" u="none" strike="noStrike" cap="none" spc="0">
              <a:solidFill>
                <a:schemeClr val="tx1"/>
              </a:solidFill>
              <a:latin typeface="Liberation Sans"/>
              <a:cs typeface="Liberation Sans"/>
            </a:endParaRPr>
          </a:p>
          <a:p>
            <a:pPr marL="0" indent="0">
              <a:buFont typeface="Arial"/>
              <a:buNone/>
              <a:defRPr/>
            </a:pPr>
            <a:endParaRPr sz="1800" b="0" i="0" u="none" strike="noStrike" cap="none" spc="0">
              <a:solidFill>
                <a:schemeClr val="tx1"/>
              </a:solidFill>
              <a:latin typeface="Liberation Sans"/>
              <a:cs typeface="Liberation Sans"/>
            </a:endParaRPr>
          </a:p>
          <a:p>
            <a:pPr>
              <a:defRPr/>
            </a:pPr>
            <a:r>
              <a:rPr lang="it-IT" sz="1800" b="1" i="0" u="none" strike="noStrike" cap="none" spc="0">
                <a:solidFill>
                  <a:schemeClr val="tx1"/>
                </a:solidFill>
                <a:latin typeface="Liberation Sans"/>
                <a:ea typeface="Liberation Sans"/>
                <a:cs typeface="Liberation Sans"/>
              </a:rPr>
              <a:t>Definizione dei Dati</a:t>
            </a:r>
            <a:r>
              <a:rPr lang="it-IT" sz="1800" b="0" i="0" u="none" strike="noStrike" cap="none" spc="0">
                <a:solidFill>
                  <a:schemeClr val="tx1"/>
                </a:solidFill>
                <a:latin typeface="Liberation Sans"/>
                <a:ea typeface="Liberation Sans"/>
                <a:cs typeface="Liberation Sans"/>
              </a:rPr>
              <a:t> - definire i dati che vengono tracciati.</a:t>
            </a:r>
            <a:endParaRPr sz="1800" b="0" i="0" u="none" strike="noStrike" cap="none" spc="0">
              <a:solidFill>
                <a:schemeClr val="tx1"/>
              </a:solidFill>
              <a:latin typeface="Liberation Sans"/>
              <a:cs typeface="Liberation Sans"/>
            </a:endParaRPr>
          </a:p>
          <a:p>
            <a:pPr>
              <a:defRPr/>
            </a:pPr>
            <a:r>
              <a:rPr lang="it-IT" sz="1800" b="1" i="0" u="none" strike="noStrike" cap="none" spc="0">
                <a:solidFill>
                  <a:schemeClr val="tx1"/>
                </a:solidFill>
                <a:latin typeface="Liberation Sans"/>
                <a:ea typeface="Liberation Sans"/>
                <a:cs typeface="Liberation Sans"/>
              </a:rPr>
              <a:t>Manipolazione dei Dat</a:t>
            </a:r>
            <a:r>
              <a:rPr lang="it-IT" sz="1800" b="0" i="0" u="none" strike="noStrike" cap="none" spc="0">
                <a:solidFill>
                  <a:schemeClr val="tx1"/>
                </a:solidFill>
                <a:latin typeface="Liberation Sans"/>
                <a:ea typeface="Liberation Sans"/>
                <a:cs typeface="Liberation Sans"/>
              </a:rPr>
              <a:t>i - aggiungere, aggiornare o rimuovere dati.</a:t>
            </a:r>
            <a:endParaRPr sz="1800" b="0" i="0" u="none" strike="noStrike" cap="none" spc="0">
              <a:solidFill>
                <a:schemeClr val="tx1"/>
              </a:solidFill>
              <a:latin typeface="Liberation Sans"/>
              <a:cs typeface="Liberation Sans"/>
            </a:endParaRPr>
          </a:p>
          <a:p>
            <a:pPr>
              <a:defRPr/>
            </a:pPr>
            <a:r>
              <a:rPr lang="it-IT" sz="1800" b="1" i="0" u="none" strike="noStrike" cap="none" spc="0">
                <a:solidFill>
                  <a:schemeClr val="tx1"/>
                </a:solidFill>
                <a:latin typeface="Liberation Sans"/>
                <a:ea typeface="Liberation Sans"/>
                <a:cs typeface="Liberation Sans"/>
              </a:rPr>
              <a:t>Recupero dei Dati</a:t>
            </a:r>
            <a:r>
              <a:rPr lang="it-IT" sz="1800" b="0" i="0" u="none" strike="noStrike" cap="none" spc="0">
                <a:solidFill>
                  <a:schemeClr val="tx1"/>
                </a:solidFill>
                <a:latin typeface="Liberation Sans"/>
                <a:ea typeface="Liberation Sans"/>
                <a:cs typeface="Liberation Sans"/>
              </a:rPr>
              <a:t> - estrarre e generare rapporti sui dati nel database.</a:t>
            </a:r>
            <a:endParaRPr sz="1800" b="0" i="0" u="none" strike="noStrike" cap="none" spc="0">
              <a:solidFill>
                <a:schemeClr val="tx1"/>
              </a:solidFill>
              <a:latin typeface="Liberation Sans"/>
              <a:cs typeface="Liberation Sans"/>
            </a:endParaRPr>
          </a:p>
          <a:p>
            <a:pPr algn="l">
              <a:lnSpc>
                <a:spcPct val="83000"/>
              </a:lnSpc>
              <a:spcBef>
                <a:spcPts val="999"/>
              </a:spcBef>
              <a:spcAft>
                <a:spcPts val="0"/>
              </a:spcAft>
              <a:defRPr/>
            </a:pPr>
            <a:r>
              <a:rPr lang="it-IT" sz="1800" b="1" i="0" u="none" strike="noStrike" cap="none" spc="0">
                <a:solidFill>
                  <a:schemeClr val="tx1"/>
                </a:solidFill>
                <a:latin typeface="Liberation Sans"/>
                <a:ea typeface="Liberation Sans"/>
                <a:cs typeface="Liberation Sans"/>
              </a:rPr>
              <a:t>Amministrazione</a:t>
            </a:r>
            <a:r>
              <a:rPr lang="it-IT" sz="1800" b="0" i="0" u="none" strike="noStrike" cap="none" spc="0">
                <a:solidFill>
                  <a:schemeClr val="tx1"/>
                </a:solidFill>
                <a:latin typeface="Liberation Sans"/>
                <a:ea typeface="Liberation Sans"/>
                <a:cs typeface="Liberation Sans"/>
              </a:rPr>
              <a:t> - definire gli utenti nel sistema, sicurezza, monitoraggio, amministrazione del sistema.</a:t>
            </a:r>
            <a:endParaRPr lang="it-IT" sz="2800" b="0" i="0" u="none" strike="noStrike" cap="none" spc="0">
              <a:solidFill>
                <a:schemeClr val="tx1"/>
              </a:solidFill>
              <a:latin typeface="Arial"/>
              <a:ea typeface="Arial"/>
              <a:cs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090210485" name="Titolo 1"/>
          <p:cNvSpPr>
            <a:spLocks noGrp="1"/>
          </p:cNvSpPr>
          <p:nvPr>
            <p:ph type="title"/>
          </p:nvPr>
        </p:nvSpPr>
        <p:spPr bwMode="auto"/>
        <p:txBody>
          <a:bodyPr/>
          <a:lstStyle/>
          <a:p>
            <a:pPr>
              <a:defRPr/>
            </a:pPr>
            <a:r>
              <a:rPr/>
              <a:t>Tipologie di database</a:t>
            </a:r>
            <a:endParaRPr/>
          </a:p>
        </p:txBody>
      </p:sp>
      <p:sp>
        <p:nvSpPr>
          <p:cNvPr id="2095600533" name="Segnaposto contenuto 2"/>
          <p:cNvSpPr>
            <a:spLocks noGrp="1"/>
          </p:cNvSpPr>
          <p:nvPr>
            <p:ph idx="1"/>
          </p:nvPr>
        </p:nvSpPr>
        <p:spPr bwMode="auto"/>
        <p:txBody>
          <a:bodyPr vertOverflow="overflow" horzOverflow="overflow" vert="horz" wrap="square" lIns="91440" tIns="45720" rIns="91440" bIns="45720" numCol="1" spcCol="0" rtlCol="0" fromWordArt="0" anchor="t" anchorCtr="0" forceAA="0" upright="0" compatLnSpc="0">
            <a:normAutofit fontScale="60000" lnSpcReduction="8000"/>
          </a:bodyPr>
          <a:lstStyle/>
          <a:p>
            <a:pPr>
              <a:defRPr/>
            </a:pPr>
            <a:endParaRPr lang="it-IT" sz="2800" b="0" i="0" u="none" strike="noStrike" cap="none" spc="0">
              <a:solidFill>
                <a:schemeClr val="tx1"/>
              </a:solidFill>
              <a:latin typeface="Arial"/>
              <a:cs typeface="Arial"/>
            </a:endParaRPr>
          </a:p>
          <a:p>
            <a:pPr marL="0" indent="0">
              <a:buFont typeface="Arial"/>
              <a:buNone/>
              <a:defRPr/>
            </a:pPr>
            <a:r>
              <a:rPr lang="it-IT" sz="1800" b="0" i="0" u="none" strike="noStrike" cap="none" spc="0">
                <a:solidFill>
                  <a:schemeClr val="tx1"/>
                </a:solidFill>
                <a:latin typeface="Liberation Sans"/>
                <a:ea typeface="Liberation Sans"/>
                <a:cs typeface="Liberation Sans"/>
              </a:rPr>
              <a:t>Esistono diversi tipi di database. Alcuni sono a uso generale, altri sono molto specializzati.</a:t>
            </a:r>
            <a:endParaRPr sz="1000" b="0" i="0" u="none" strike="noStrike" cap="none" spc="0">
              <a:solidFill>
                <a:schemeClr val="tx1"/>
              </a:solidFill>
              <a:latin typeface="Liberation Sans"/>
              <a:cs typeface="Liberation Sans"/>
            </a:endParaRPr>
          </a:p>
          <a:p>
            <a:pPr marL="0" indent="0">
              <a:buFont typeface="Arial"/>
              <a:buNone/>
              <a:defRPr/>
            </a:pPr>
            <a:endParaRPr sz="1000" b="0" i="0" u="none" strike="noStrike" cap="none" spc="0">
              <a:solidFill>
                <a:schemeClr val="tx1"/>
              </a:solidFill>
              <a:latin typeface="Liberation Sans"/>
              <a:cs typeface="Liberation Sans"/>
            </a:endParaRPr>
          </a:p>
          <a:p>
            <a:pPr>
              <a:defRPr/>
            </a:pPr>
            <a:r>
              <a:rPr lang="it-IT" sz="1800" b="1" i="0" u="none" strike="noStrike" cap="none" spc="0">
                <a:solidFill>
                  <a:schemeClr val="tx1"/>
                </a:solidFill>
                <a:latin typeface="Liberation Sans"/>
                <a:ea typeface="Liberation Sans"/>
                <a:cs typeface="Liberation Sans"/>
              </a:rPr>
              <a:t>Database a Flat File </a:t>
            </a:r>
            <a:r>
              <a:rPr lang="it-IT" sz="1800" b="0" i="0" u="none" strike="noStrike" cap="none" spc="0">
                <a:solidFill>
                  <a:schemeClr val="tx1"/>
                </a:solidFill>
                <a:latin typeface="Liberation Sans"/>
                <a:ea typeface="Liberation Sans"/>
                <a:cs typeface="Liberation Sans"/>
              </a:rPr>
              <a:t>- I dati sono conservati in un file nel sistema operativo. Molto semplice, generalmente considerato obsoleto.</a:t>
            </a:r>
            <a:endParaRPr sz="1000" b="0" i="0" u="none" strike="noStrike" cap="none" spc="0">
              <a:solidFill>
                <a:schemeClr val="tx1"/>
              </a:solidFill>
              <a:latin typeface="Liberation Sans"/>
              <a:cs typeface="Liberation Sans"/>
            </a:endParaRPr>
          </a:p>
          <a:p>
            <a:pPr>
              <a:defRPr/>
            </a:pPr>
            <a:endParaRPr sz="1000" b="0" i="0" u="none" strike="noStrike" cap="none" spc="0">
              <a:solidFill>
                <a:schemeClr val="tx1"/>
              </a:solidFill>
              <a:latin typeface="Liberation Sans"/>
              <a:cs typeface="Liberation Sans"/>
            </a:endParaRPr>
          </a:p>
          <a:p>
            <a:pPr>
              <a:defRPr/>
            </a:pPr>
            <a:r>
              <a:rPr lang="it-IT" sz="1800" b="1" i="0" u="none" strike="noStrike" cap="none" spc="0">
                <a:solidFill>
                  <a:schemeClr val="tx1"/>
                </a:solidFill>
                <a:latin typeface="Liberation Sans"/>
                <a:ea typeface="Liberation Sans"/>
                <a:cs typeface="Liberation Sans"/>
              </a:rPr>
              <a:t>Database Relazionale </a:t>
            </a:r>
            <a:r>
              <a:rPr lang="it-IT" sz="1800" b="0" i="0" u="none" strike="noStrike" cap="none" spc="0">
                <a:solidFill>
                  <a:schemeClr val="tx1"/>
                </a:solidFill>
                <a:latin typeface="Liberation Sans"/>
                <a:ea typeface="Liberation Sans"/>
                <a:cs typeface="Liberation Sans"/>
              </a:rPr>
              <a:t>- I dati sono conservati in tabelle del database, che hanno 'Relazioni' tra loro.</a:t>
            </a:r>
            <a:endParaRPr sz="1000" b="0" i="0" u="none" strike="noStrike" cap="none" spc="0">
              <a:solidFill>
                <a:schemeClr val="tx1"/>
              </a:solidFill>
              <a:latin typeface="Liberation Sans"/>
              <a:cs typeface="Liberation Sans"/>
            </a:endParaRPr>
          </a:p>
          <a:p>
            <a:pPr>
              <a:defRPr/>
            </a:pPr>
            <a:endParaRPr sz="1000" b="0" i="0" u="none" strike="noStrike" cap="none" spc="0">
              <a:solidFill>
                <a:schemeClr val="tx1"/>
              </a:solidFill>
              <a:latin typeface="Liberation Sans"/>
              <a:cs typeface="Liberation Sans"/>
            </a:endParaRPr>
          </a:p>
          <a:p>
            <a:pPr>
              <a:defRPr/>
            </a:pPr>
            <a:r>
              <a:rPr lang="it-IT" sz="1800" b="1" i="0" u="none" strike="noStrike" cap="none" spc="0">
                <a:solidFill>
                  <a:schemeClr val="tx1"/>
                </a:solidFill>
                <a:latin typeface="Liberation Sans"/>
                <a:ea typeface="Liberation Sans"/>
                <a:cs typeface="Liberation Sans"/>
              </a:rPr>
              <a:t>Database Gerarchico</a:t>
            </a:r>
            <a:r>
              <a:rPr lang="it-IT" sz="1800" b="0" i="0" u="none" strike="noStrike" cap="none" spc="0">
                <a:solidFill>
                  <a:schemeClr val="tx1"/>
                </a:solidFill>
                <a:latin typeface="Liberation Sans"/>
                <a:ea typeface="Liberation Sans"/>
                <a:cs typeface="Liberation Sans"/>
              </a:rPr>
              <a:t> - I dati sono organizzati in una struttura a albero.</a:t>
            </a:r>
            <a:endParaRPr sz="1000" b="0" i="0" u="none" strike="noStrike" cap="none" spc="0">
              <a:solidFill>
                <a:schemeClr val="tx1"/>
              </a:solidFill>
              <a:latin typeface="Liberation Sans"/>
              <a:cs typeface="Liberation Sans"/>
            </a:endParaRPr>
          </a:p>
          <a:p>
            <a:pPr>
              <a:defRPr/>
            </a:pPr>
            <a:endParaRPr sz="1000" b="0" i="0" u="none" strike="noStrike" cap="none" spc="0">
              <a:solidFill>
                <a:schemeClr val="tx1"/>
              </a:solidFill>
              <a:latin typeface="Liberation Sans"/>
              <a:cs typeface="Liberation Sans"/>
            </a:endParaRPr>
          </a:p>
          <a:p>
            <a:pPr>
              <a:defRPr/>
            </a:pPr>
            <a:r>
              <a:rPr lang="it-IT" sz="1800" b="1" i="0" u="none" strike="noStrike" cap="none" spc="0">
                <a:solidFill>
                  <a:schemeClr val="tx1"/>
                </a:solidFill>
                <a:latin typeface="Liberation Sans"/>
                <a:ea typeface="Liberation Sans"/>
                <a:cs typeface="Liberation Sans"/>
              </a:rPr>
              <a:t>Database NoSQL</a:t>
            </a:r>
            <a:r>
              <a:rPr lang="it-IT" sz="1800" b="0" i="0" u="none" strike="noStrike" cap="none" spc="0">
                <a:solidFill>
                  <a:schemeClr val="tx1"/>
                </a:solidFill>
                <a:latin typeface="Liberation Sans"/>
                <a:ea typeface="Liberation Sans"/>
                <a:cs typeface="Liberation Sans"/>
              </a:rPr>
              <a:t> - Questo segmento comprende database specializzati con una varietà di modelli dati, ma che non utilizzano SQL.</a:t>
            </a:r>
            <a:endParaRPr sz="1000" b="0" i="0" u="none" strike="noStrike" cap="none" spc="0">
              <a:solidFill>
                <a:schemeClr val="tx1"/>
              </a:solidFill>
              <a:latin typeface="Liberation Sans"/>
              <a:cs typeface="Liberation Sans"/>
            </a:endParaRPr>
          </a:p>
          <a:p>
            <a:pPr lvl="1">
              <a:defRPr/>
            </a:pPr>
            <a:r>
              <a:rPr lang="it-IT" sz="1800" b="0" i="0" u="none" strike="noStrike" cap="none" spc="0">
                <a:solidFill>
                  <a:schemeClr val="tx1"/>
                </a:solidFill>
                <a:latin typeface="Liberation Sans"/>
                <a:ea typeface="Liberation Sans"/>
                <a:cs typeface="Liberation Sans"/>
              </a:rPr>
              <a:t>I modelli dati includono: chiave-valore, basato su documenti, basato su colonne.</a:t>
            </a:r>
            <a:endParaRPr sz="1000" b="0" i="0" u="none" strike="noStrike" cap="none" spc="0">
              <a:solidFill>
                <a:schemeClr val="tx1"/>
              </a:solidFill>
              <a:latin typeface="Liberation Sans"/>
              <a:cs typeface="Liberation Sans"/>
            </a:endParaRPr>
          </a:p>
          <a:p>
            <a:pPr lvl="1">
              <a:defRPr/>
            </a:pPr>
            <a:endParaRPr sz="1000" b="0" i="0" u="none" strike="noStrike" cap="none" spc="0">
              <a:solidFill>
                <a:schemeClr val="tx1"/>
              </a:solidFill>
              <a:latin typeface="Liberation Sans"/>
              <a:cs typeface="Liberation Sans"/>
            </a:endParaRPr>
          </a:p>
          <a:p>
            <a:pPr>
              <a:defRPr/>
            </a:pPr>
            <a:r>
              <a:rPr lang="it-IT" sz="1800" b="1" i="0" u="none" strike="noStrike" cap="none" spc="0">
                <a:solidFill>
                  <a:schemeClr val="tx1"/>
                </a:solidFill>
                <a:latin typeface="Liberation Sans"/>
                <a:ea typeface="Liberation Sans"/>
                <a:cs typeface="Liberation Sans"/>
              </a:rPr>
              <a:t>Database Distribuiti / "Cloud"</a:t>
            </a:r>
            <a:r>
              <a:rPr lang="it-IT" sz="1800" b="0" i="0" u="none" strike="noStrike" cap="none" spc="0">
                <a:solidFill>
                  <a:schemeClr val="tx1"/>
                </a:solidFill>
                <a:latin typeface="Liberation Sans"/>
                <a:ea typeface="Liberation Sans"/>
                <a:cs typeface="Liberation Sans"/>
              </a:rPr>
              <a:t> - Progettati per funzionare su molti server per sistemi altamente scalabili e altamente disponibili. Spesso, NoSQL.</a:t>
            </a:r>
            <a:endParaRPr sz="1000" b="0" i="0" u="none" strike="noStrike" cap="none" spc="0">
              <a:solidFill>
                <a:schemeClr val="tx1"/>
              </a:solidFill>
              <a:latin typeface="Liberation Sans"/>
              <a:cs typeface="Liberation Sans"/>
            </a:endParaRPr>
          </a:p>
          <a:p>
            <a:pPr lvl="1">
              <a:defRPr/>
            </a:pPr>
            <a:r>
              <a:rPr lang="it-IT" sz="1800" b="0" i="0" u="none" strike="noStrike" cap="none" spc="0">
                <a:solidFill>
                  <a:schemeClr val="tx1"/>
                </a:solidFill>
                <a:latin typeface="Liberation Sans"/>
                <a:ea typeface="Liberation Sans"/>
                <a:cs typeface="Liberation Sans"/>
              </a:rPr>
              <a:t>Pensa a società su "scala Cloud" come Facebook, Amazon e Google.</a:t>
            </a:r>
            <a:endParaRPr sz="1000" b="0" i="0" u="none" strike="noStrike" cap="none" spc="0">
              <a:solidFill>
                <a:schemeClr val="tx1"/>
              </a:solidFill>
              <a:latin typeface="Liberation Sans"/>
              <a:cs typeface="Liberation Sans"/>
            </a:endParaRPr>
          </a:p>
          <a:p>
            <a:pPr lvl="1">
              <a:defRPr/>
            </a:pPr>
            <a:endParaRPr sz="1000">
              <a:latin typeface="Liberation Sans"/>
              <a:cs typeface="Liberation Sans"/>
            </a:endParaRPr>
          </a:p>
          <a:p>
            <a:pPr lvl="0">
              <a:defRPr/>
            </a:pPr>
            <a:r>
              <a:rPr lang="it-IT" sz="1800" b="1" i="0" u="none" strike="noStrike" cap="none" spc="0">
                <a:solidFill>
                  <a:schemeClr val="tx1"/>
                </a:solidFill>
                <a:latin typeface="Liberation Sans"/>
                <a:ea typeface="Liberation Sans"/>
                <a:cs typeface="Liberation Sans"/>
              </a:rPr>
              <a:t>Timescale: </a:t>
            </a:r>
            <a:r>
              <a:rPr lang="it-IT" sz="1800" b="0" i="0" u="none" strike="noStrike" cap="none" spc="0">
                <a:solidFill>
                  <a:schemeClr val="tx1"/>
                </a:solidFill>
                <a:latin typeface="Liberation Sans"/>
                <a:ea typeface="Liberation Sans"/>
                <a:cs typeface="Liberation Sans"/>
              </a:rPr>
              <a:t>Diversi tipi di database si sono specializzati per storicizzazione ed recupero di dati di tipo temporale. Questi database sono relazionali, ma hanno sempre un tipo di dato che viene registrato con chiave temporale</a:t>
            </a:r>
            <a:endParaRPr sz="1000" b="0" i="0" u="none" strike="noStrike" cap="none" spc="0">
              <a:solidFill>
                <a:schemeClr val="tx1"/>
              </a:solidFill>
              <a:latin typeface="Liberation Sans"/>
              <a:cs typeface="Liberation Sans"/>
            </a:endParaRPr>
          </a:p>
          <a:p>
            <a:pPr lvl="0">
              <a:defRPr/>
            </a:pPr>
            <a:endParaRPr sz="1000">
              <a:latin typeface="Liberation Sans"/>
              <a:cs typeface="Liberation Sans"/>
            </a:endParaRPr>
          </a:p>
          <a:p>
            <a:pPr lvl="0">
              <a:defRPr/>
            </a:pPr>
            <a:r>
              <a:rPr lang="it-IT" sz="1800" b="1" i="0" u="none" strike="noStrike" cap="none" spc="0">
                <a:solidFill>
                  <a:schemeClr val="tx1"/>
                </a:solidFill>
                <a:latin typeface="Liberation Sans"/>
                <a:ea typeface="Liberation Sans"/>
                <a:cs typeface="Liberation Sans"/>
              </a:rPr>
              <a:t>Basati sul tipo di applicazione:</a:t>
            </a:r>
            <a:r>
              <a:rPr lang="it-IT" sz="1800" b="0" i="0" u="none" strike="noStrike" cap="none" spc="0">
                <a:solidFill>
                  <a:schemeClr val="tx1"/>
                </a:solidFill>
                <a:latin typeface="Liberation Sans"/>
                <a:ea typeface="Liberation Sans"/>
                <a:cs typeface="Liberation Sans"/>
              </a:rPr>
              <a:t> Esistono database, spesso NoSQL, che sono nati appositamente per le ultime funzioni di Machine Learning e AI</a:t>
            </a:r>
            <a:endParaRPr sz="1000">
              <a:latin typeface="Liberation Sans"/>
              <a:cs typeface="Liberation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New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a:ea typeface="Arial"/>
        <a:cs typeface="Arial"/>
      </a:majorFont>
      <a:minorFont>
        <a:latin typeface="Arial"/>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ONLYOFFICE/8.0.0.99</Application>
  <DocSecurity>0</DocSecurity>
  <PresentationFormat>Widescreen</PresentationFormat>
  <Paragraphs>0</Paragraphs>
  <Slides>4</Slides>
  <Notes>4</Notes>
  <HiddenSlides>0</HiddenSlides>
  <MMClips>2</MMClips>
  <ScaleCrop>0</ScaleCrop>
  <HeadingPairs>
    <vt:vector size="4" baseType="variant">
      <vt:variant>
        <vt:lpstr>Theme</vt:lpstr>
      </vt:variant>
      <vt:variant>
        <vt:i4>1</vt:i4>
      </vt:variant>
      <vt:variant>
        <vt:lpstr>Slide Titles</vt:lpstr>
      </vt:variant>
      <vt:variant>
        <vt:i4>4</vt:i4>
      </vt:variant>
    </vt:vector>
  </HeadingPairs>
  <TitlesOfParts>
    <vt:vector size="5" baseType="lpstr">
      <vt:lpstr>Theme 1</vt:lpstr>
      <vt:lpstr>Slide 1</vt:lpstr>
      <vt:lpstr>Slide 2</vt:lpstr>
      <vt:lpstr>Slide 3</vt:lpstr>
      <vt:lpstr>Slide 4</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dc:identifier/>
  <dc:language/>
  <cp:lastModifiedBy/>
  <cp:revision>6</cp:revision>
  <dcterms:created xsi:type="dcterms:W3CDTF">2012-12-03T06:56:55Z</dcterms:created>
  <dcterms:modified xsi:type="dcterms:W3CDTF">2024-02-08T15:11:10Z</dcterms:modified>
  <cp:category/>
  <cp:contentStatus/>
  <cp:version/>
</cp:coreProperties>
</file>