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it-IT"/>
              <a:t>10/30/2013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>
              <a:latin typeface="Arial"/>
              <a:cs typeface="Arial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it-IT"/>
              <a:t>1</a:t>
            </a:fld>
            <a:endParaRPr lang="it-IT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187189-52DC-8ED5-1F4F-75585A64F65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2D61D8-74DE-DC5D-A3DD-720A7B0164A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Analisi del codice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Analisi di alcuni script di creazione database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20977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Analisi SQL creazione database...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9709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346999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4272617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2024-02-08T15:26:15Z</dcterms:modified>
  <cp:category/>
  <cp:contentStatus/>
  <cp:version/>
</cp:coreProperties>
</file>