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it-IT"/>
              <a:t>10/30/2013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>
              <a:latin typeface="Arial"/>
              <a:cs typeface="Arial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it-IT"/>
              <a:t>1</a:t>
            </a:fld>
            <a:endParaRPr lang="it-IT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96D57-1EE7-810F-B246-E12848B711D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71F72A-71B2-4D15-C6C8-B9021CD1E5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13682E-5180-7CCE-63D2-5E0106178D9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16E04D-4286-7905-EBCC-65A9C4E4C11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22E1A0-07B6-D675-988D-912FE75C91B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Click icon to add picture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it-IT"/>
              <a:t>30.10.2013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beaver.io/download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Installazione di MySQL</a:t>
            </a:r>
            <a:endParaRPr lang="it-IT"/>
          </a:p>
        </p:txBody>
      </p:sp>
      <p:pic>
        <p:nvPicPr>
          <p:cNvPr id="319467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17208" y="3615577"/>
            <a:ext cx="2628116" cy="1365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33710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Dove posso installarlo</a:t>
            </a:r>
            <a:endParaRPr/>
          </a:p>
        </p:txBody>
      </p:sp>
      <p:sp>
        <p:nvSpPr>
          <p:cNvPr id="645018700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MySQl è disponibile su tutte le principali varianti di sistema operativo e sulla maggior parte dei sistemi server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Windows, MacOS, Linux, BSD, Solaris</a:t>
            </a:r>
            <a:endParaRPr/>
          </a:p>
          <a:p>
            <a:pPr>
              <a:defRPr/>
            </a:pPr>
            <a:r>
              <a:rPr/>
              <a:t>Docker, Kubernetes, Podman</a:t>
            </a:r>
            <a:endParaRPr/>
          </a:p>
          <a:p>
            <a:pPr>
              <a:defRPr/>
            </a:pPr>
            <a:r>
              <a:rPr/>
              <a:t>Cloud AWS, Azure, GoogleCloud, tutti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06993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Windows</a:t>
            </a:r>
            <a:endParaRPr/>
          </a:p>
        </p:txBody>
      </p:sp>
      <p:sp>
        <p:nvSpPr>
          <p:cNvPr id="1946466902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Download dell’installer web</a:t>
            </a:r>
            <a:br>
              <a:rPr/>
            </a:br>
            <a:br>
              <a:rPr/>
            </a:br>
            <a:r>
              <a:rPr lang="it-IT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ev.mysql.com/downloads/installer/"/>
              </a:rPr>
              <a:t>https://dev.mysql.com/downloads/installer/</a:t>
            </a:r>
            <a:br>
              <a:rPr lang="it-IT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ev.mysql.com/downloads/installer/"/>
              </a:rPr>
            </a:br>
            <a:endParaRPr/>
          </a:p>
          <a:p>
            <a:pPr>
              <a:defRPr/>
            </a:pPr>
            <a:r>
              <a:rPr/>
              <a:t>Download DBeaver</a:t>
            </a:r>
            <a:br>
              <a:rPr/>
            </a:br>
            <a:br>
              <a:rPr/>
            </a:br>
            <a:r>
              <a:rPr lang="it-IT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dbeaver.io/download/"/>
              </a:rPr>
              <a:t>https://dbeaver.io/download/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46567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Dove lavoreremo</a:t>
            </a:r>
            <a:endParaRPr/>
          </a:p>
        </p:txBody>
      </p:sp>
      <p:sp>
        <p:nvSpPr>
          <p:cNvPr id="1922024921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281346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Come ci si connette ad un Database</a:t>
            </a:r>
            <a:endParaRPr/>
          </a:p>
        </p:txBody>
      </p:sp>
      <p:sp>
        <p:nvSpPr>
          <p:cNvPr id="1743788447" name="Segnaposto contenut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Connessione Locale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Stai collegandoti a MySQL dalla riga di comando sulla macchina in cui è in esecuzione MySQL</a:t>
            </a:r>
            <a:endParaRPr lang="it-IT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Il protocollo dipende dal tuo sistema operativo</a:t>
            </a:r>
            <a:endParaRPr lang="it-IT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Connessione Remota / Client</a:t>
            </a:r>
            <a:endParaRPr lang="it-IT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Stai utilizzando un tipo di software client su una macchina remota 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sz="2200"/>
              <a:t>Spesso il protocollo è TCP/IP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718354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 ci si connette ad un Database</a:t>
            </a:r>
            <a:endParaRPr sz="4400"/>
          </a:p>
        </p:txBody>
      </p:sp>
      <p:sp>
        <p:nvSpPr>
          <p:cNvPr id="825145624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TCP/IP - Transmission Control Protocol / Internet Protocol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DNS - Domain Name Service - Associa un indirizzo IP a un nome leggibile dall'uomo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google.com = Indirizzo IP: 216.58.218.110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"localhost" è il computer su cui ti trovi. 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Indirizzo IP: 127.0.0.1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"porta" è un punto finale logico di una connessione IP.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porte vanno da 0 a 65535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MySQL, per impostazione predefinita, si connetterà sulla porta 3306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3551580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6172200" y="1925817"/>
            <a:ext cx="5181599" cy="4150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2024-02-07T14:33:10Z</dcterms:modified>
  <cp:category/>
  <cp:contentStatus/>
  <cp:version/>
</cp:coreProperties>
</file>