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2D61D8-74DE-DC5D-A3DD-720A7B0164A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187189-52DC-8ED5-1F4F-75585A64F65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Analisi del codice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Analisi di alcuni script di creazione database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8200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76624" y="23811"/>
            <a:ext cx="5238749" cy="6810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097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Analisi SQL creazione database...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2024-02-19T09:40:46Z</dcterms:modified>
  <cp:category/>
  <cp:contentStatus/>
  <cp:version/>
</cp:coreProperties>
</file>