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it-IT"/>
              <a:t>10/30/2013</a:t>
            </a:fld>
            <a:endParaRPr lang="it-IT"/>
          </a:p>
        </p:txBody>
      </p:sp>
      <p:sp>
        <p:nvSpPr>
          <p:cNvPr id="4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>
              <a:latin typeface="Arial"/>
              <a:cs typeface="Arial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it-IT"/>
              <a:t>1</a:t>
            </a:fld>
            <a:endParaRPr lang="it-IT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725BD-DAF1-5D6D-392C-E258C86C044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C3C52D-6C21-C5B5-4969-F11C2D25528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C6153D-67EE-F938-EA6B-9B9D1D2E375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Click icon to add picture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Query con ChatGPT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478807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Cos’è ChatGPT</a:t>
            </a:r>
            <a:endParaRPr/>
          </a:p>
        </p:txBody>
      </p:sp>
      <p:sp>
        <p:nvSpPr>
          <p:cNvPr id="790619422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ChatGPT è un modello di linguaggio sviluppato da OpenAI, messo a punto con tecniche di apprendimento automatico (di tipo non supervisionato) e ottimizzato con tecniche di apprendimento supervisionato e per rinforzo, </a:t>
            </a: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specializzato nella conversazione con un utente umano</a:t>
            </a: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it-IT" sz="2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"Il motivo per cui ChatGPT è così entusiasmante è che è il fattore di forma più adatto per dimostrare come l'IA possa diventare un assistente utile per quasi tutti i tipi di lavoro. Siamo passati dalla teoria alla pratica in una notte". ~Aaron Levie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084593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Come usare ChatGPT per SQL</a:t>
            </a:r>
            <a:endParaRPr/>
          </a:p>
        </p:txBody>
      </p:sp>
      <p:sp>
        <p:nvSpPr>
          <p:cNvPr id="1673201122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Prompt:</a:t>
            </a:r>
            <a:br>
              <a:rPr/>
            </a:br>
            <a:endParaRPr/>
          </a:p>
          <a:p>
            <a:pPr marL="0" indent="0">
              <a:buFont typeface="Arial"/>
              <a:buNone/>
              <a:defRPr/>
            </a:pPr>
            <a:r>
              <a:rPr sz="2200" i="1"/>
              <a:t>“</a:t>
            </a:r>
            <a:r>
              <a:rPr lang="it-IT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Agisci come un amministratore di database ed esperto di SQL. Mi aiuterai a scrivere query SQL complesse. Io spiegherò le mie esigenze, tu genererai query SQL per il mio database.</a:t>
            </a:r>
            <a:endParaRPr lang="it-IT" sz="22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200" i="1"/>
          </a:p>
          <a:p>
            <a:pPr marL="0" indent="0">
              <a:buFont typeface="Arial"/>
              <a:buNone/>
              <a:defRPr/>
            </a:pPr>
            <a:r>
              <a:rPr lang="it-IT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Il database è strutturato tramite i seguenti comandi:</a:t>
            </a:r>
            <a:endParaRPr lang="it-IT" sz="22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{ comandi di creazione database }”</a:t>
            </a:r>
            <a:endParaRPr lang="it-IT" sz="22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it-IT" sz="22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145949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 usare ChatGPT per SQL</a:t>
            </a:r>
            <a:endParaRPr sz="4400"/>
          </a:p>
        </p:txBody>
      </p:sp>
      <p:sp>
        <p:nvSpPr>
          <p:cNvPr id="1421828866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Prompt:</a:t>
            </a:r>
            <a:br>
              <a:rPr lang="it-IT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sz="2800"/>
          </a:p>
          <a:p>
            <a:pPr marL="0" indent="0">
              <a:buFont typeface="Arial"/>
              <a:buNone/>
              <a:defRPr/>
            </a:pPr>
            <a:r>
              <a:rPr lang="it-IT" sz="22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“Traduci i seguenti comandi da MySQL ad MSSQL</a:t>
            </a:r>
            <a:r>
              <a:rPr lang="it-IT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22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{ comandi sql in formato MySQL }”</a:t>
            </a:r>
            <a:endParaRPr sz="22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 i="1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2024-02-19T20:41:24Z</dcterms:modified>
  <cp:category/>
  <cp:contentStatus/>
  <cp:version/>
</cp:coreProperties>
</file>