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it-IT"/>
              <a:t>10/30/2013</a:t>
            </a:fld>
            <a:endParaRPr lang="it-IT"/>
          </a:p>
        </p:txBody>
      </p:sp>
      <p:sp>
        <p:nvSpPr>
          <p:cNvPr id="4" name="Segnaposto immagin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it-IT">
              <a:latin typeface="Arial"/>
              <a:cs typeface="Arial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it-IT"/>
              <a:t>1</a:t>
            </a:fld>
            <a:endParaRPr lang="it-IT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6AF285-9007-A096-D3D5-38BB21CFB67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144E40-4276-0D3F-4757-BC1564AFE581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it-IT"/>
              <a:t>Click icon to add picture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Grafici SQL con Grafana</a:t>
            </a:r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3523317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Cos’è Grafana</a:t>
            </a:r>
            <a:endParaRPr/>
          </a:p>
        </p:txBody>
      </p:sp>
      <p:sp>
        <p:nvSpPr>
          <p:cNvPr id="689316330" name="Segnaposto contenut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Grafana, sviluppata da Grafana Labs, è una piattaforma open source che offre una visualizzazione interattiva dei dati attraverso diagrammi e grafici, consolidati in una singola dashboard o più, per una migliore comprensione e interpretazione. Consente query e impostazione di avvisi indipendentemente dall'ambiente di archiviazione dei dati (server tradizionali, cluster Kubernetes, servizi cloud, ecc.), facilitando l'analisi, l'identificazione di tendenze e inefficienze per migliorare i processi. Grafana promuove l'accessibilità dei dati a tutta l'organizzazione, favorendo una cultura collaborativa e innovativa.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7911898" name="Titolo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Grafana per grafici e visualizzazioni</a:t>
            </a:r>
            <a:endParaRPr/>
          </a:p>
        </p:txBody>
      </p:sp>
      <p:sp>
        <p:nvSpPr>
          <p:cNvPr id="452997836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/>
              <a:t>Esempi di grafici</a:t>
            </a:r>
            <a:endParaRPr/>
          </a:p>
        </p:txBody>
      </p:sp>
      <p:pic>
        <p:nvPicPr>
          <p:cNvPr id="12962921" name=""/>
          <p:cNvPicPr>
            <a:picLocks noChangeAspect="1"/>
          </p:cNvPicPr>
          <p:nvPr>
            <p:ph sz="half" idx="2"/>
          </p:nvPr>
        </p:nvPicPr>
        <p:blipFill>
          <a:blip r:embed="rId3"/>
          <a:stretch/>
        </p:blipFill>
        <p:spPr bwMode="auto">
          <a:xfrm rot="0">
            <a:off x="839787" y="2628536"/>
            <a:ext cx="5157786" cy="3437664"/>
          </a:xfrm>
          <a:prstGeom prst="rect">
            <a:avLst/>
          </a:prstGeom>
        </p:spPr>
      </p:pic>
      <p:pic>
        <p:nvPicPr>
          <p:cNvPr id="716393185" name=""/>
          <p:cNvPicPr>
            <a:picLocks noChangeAspect="1"/>
          </p:cNvPicPr>
          <p:nvPr>
            <p:ph sz="quarter" idx="4"/>
          </p:nvPr>
        </p:nvPicPr>
        <p:blipFill>
          <a:blip r:embed="rId4"/>
          <a:stretch/>
        </p:blipFill>
        <p:spPr bwMode="auto">
          <a:xfrm rot="0">
            <a:off x="6921499" y="2505074"/>
            <a:ext cx="3684587" cy="3684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2024-02-19T21:31:21Z</dcterms:modified>
  <cp:category/>
  <cp:contentStatus/>
  <cp:version/>
</cp:coreProperties>
</file>