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lProjectTableau_17534797159890/CostsandTrendsinCanadianHomeOwnership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59A941C-5524-4609-9B2F-27DAD3C38C5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FinalProjectTableau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2570C38-0940-4336-9690-09F938CCC8B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7/29/2025 10:21:19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s and Trends in Canadian Home Ownership9" id="10" name="slide10">
            <a:extLst>
              <a:ext uri="{FF2B5EF4-FFF2-40B4-BE49-F238E27FC236}">
                <a16:creationId xmlns:a16="http://schemas.microsoft.com/office/drawing/2014/main" id="{A26DC76C-FF56-4684-88C7-29BCDDEE62C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2" y="0"/>
            <a:ext cx="1045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s and Trends in Canadian Home Ownership10" id="11" name="slide11">
            <a:extLst>
              <a:ext uri="{FF2B5EF4-FFF2-40B4-BE49-F238E27FC236}">
                <a16:creationId xmlns:a16="http://schemas.microsoft.com/office/drawing/2014/main" id="{8EA5F744-0374-4F42-BD81-D9634B99D0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2" y="0"/>
            <a:ext cx="1045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s and Trends in Canadian Home Ownership11" id="12" name="slide12">
            <a:extLst>
              <a:ext uri="{FF2B5EF4-FFF2-40B4-BE49-F238E27FC236}">
                <a16:creationId xmlns:a16="http://schemas.microsoft.com/office/drawing/2014/main" id="{D5CC2BB9-53C4-4B40-9126-63D313214C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2" y="0"/>
            <a:ext cx="1045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s and Trends in Canadian Home Ownership12" id="13" name="slide13">
            <a:extLst>
              <a:ext uri="{FF2B5EF4-FFF2-40B4-BE49-F238E27FC236}">
                <a16:creationId xmlns:a16="http://schemas.microsoft.com/office/drawing/2014/main" id="{CB4174A6-CBB2-4CEA-ACF7-05268794AC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2" y="0"/>
            <a:ext cx="1045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s and Trends in Canadian Home Ownership13" id="14" name="slide14">
            <a:extLst>
              <a:ext uri="{FF2B5EF4-FFF2-40B4-BE49-F238E27FC236}">
                <a16:creationId xmlns:a16="http://schemas.microsoft.com/office/drawing/2014/main" id="{5143D4F0-C17C-4BE9-A9EF-D1C93881B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2" y="0"/>
            <a:ext cx="1045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s and Trends in Canadian Home Ownership14" id="2" name="slide2">
            <a:extLst>
              <a:ext uri="{FF2B5EF4-FFF2-40B4-BE49-F238E27FC236}">
                <a16:creationId xmlns:a16="http://schemas.microsoft.com/office/drawing/2014/main" id="{42879989-5D8E-4627-A55E-FE2C73F1F9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2" y="0"/>
            <a:ext cx="1045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s and Trends in Canadian Home Ownership1" id="3" name="slide3">
            <a:extLst>
              <a:ext uri="{FF2B5EF4-FFF2-40B4-BE49-F238E27FC236}">
                <a16:creationId xmlns:a16="http://schemas.microsoft.com/office/drawing/2014/main" id="{D8A039BB-6BD5-488A-AE2C-1200C27E82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2" y="0"/>
            <a:ext cx="1045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s and Trends in Canadian Home Ownership2" id="4" name="slide4">
            <a:extLst>
              <a:ext uri="{FF2B5EF4-FFF2-40B4-BE49-F238E27FC236}">
                <a16:creationId xmlns:a16="http://schemas.microsoft.com/office/drawing/2014/main" id="{39CA871A-7C73-4A92-AAA7-32C0DFFD91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2" y="0"/>
            <a:ext cx="1045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s and Trends in Canadian Home Ownership3" id="5" name="slide5">
            <a:extLst>
              <a:ext uri="{FF2B5EF4-FFF2-40B4-BE49-F238E27FC236}">
                <a16:creationId xmlns:a16="http://schemas.microsoft.com/office/drawing/2014/main" id="{5989A9F2-3953-4D7E-AA6D-98FC76ABB8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2" y="0"/>
            <a:ext cx="1045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s and Trends in Canadian Home Ownership4" id="6" name="slide6">
            <a:extLst>
              <a:ext uri="{FF2B5EF4-FFF2-40B4-BE49-F238E27FC236}">
                <a16:creationId xmlns:a16="http://schemas.microsoft.com/office/drawing/2014/main" id="{E1C8C18A-D253-4B4D-A53A-0F55DAB9F8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2" y="0"/>
            <a:ext cx="1045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s and Trends in Canadian Home Ownership5" id="7" name="slide7">
            <a:extLst>
              <a:ext uri="{FF2B5EF4-FFF2-40B4-BE49-F238E27FC236}">
                <a16:creationId xmlns:a16="http://schemas.microsoft.com/office/drawing/2014/main" id="{4CEFA577-E69B-4F54-84A0-C650F303B5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2" y="0"/>
            <a:ext cx="1045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s and Trends in Canadian Home Ownership7" id="8" name="slide8">
            <a:extLst>
              <a:ext uri="{FF2B5EF4-FFF2-40B4-BE49-F238E27FC236}">
                <a16:creationId xmlns:a16="http://schemas.microsoft.com/office/drawing/2014/main" id="{645F0C60-2EA8-44BE-8F88-980479F6E7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2" y="0"/>
            <a:ext cx="1045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s and Trends in Canadian Home Ownership8" id="9" name="slide9">
            <a:extLst>
              <a:ext uri="{FF2B5EF4-FFF2-40B4-BE49-F238E27FC236}">
                <a16:creationId xmlns:a16="http://schemas.microsoft.com/office/drawing/2014/main" id="{AA957E34-AC27-4E6B-85C3-6641F4A417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2" y="0"/>
            <a:ext cx="1045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2025-07-29T22:21:22Z</dcterms:created>
  <dcterms:modified xsi:type="dcterms:W3CDTF">2025-07-29T22:21:22Z</dcterms:modified>
</cp:coreProperties>
</file>