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d7b0b2bf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d7b0b2bf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d7b0b2bf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d7b0b2bf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d7b0b2bf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d7b0b2bf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d7b0b2bf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d7b0b2bf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d7b0b2bf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d7b0b2bf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d7b0b2bf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d7b0b2bf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7b0b2bf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7b0b2bf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7b0b2bf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7b0b2bf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d7b0b2bf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d7b0b2bf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7b0b2b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7b0b2b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7b0b2bf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d7b0b2bf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d7b0b2b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d7b0b2b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d7b0b2bf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d7b0b2bf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d7b0b2bf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d7b0b2bf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AbkqIUZvPuc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youtu.be/AbkqIUZvPu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Chess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09000" y="3924925"/>
            <a:ext cx="36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Enriquez  	    CS2520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20550" y="7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Class (__init__)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269900" y="1350475"/>
            <a:ext cx="40062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57"/>
              <a:t>The Game cla</a:t>
            </a:r>
            <a:r>
              <a:rPr lang="en" sz="4557">
                <a:solidFill>
                  <a:srgbClr val="FFFFFF"/>
                </a:solidFill>
              </a:rPr>
              <a:t>ss contains</a:t>
            </a:r>
            <a:r>
              <a:rPr lang="en" sz="4557">
                <a:solidFill>
                  <a:srgbClr val="FFFFFF"/>
                </a:solidFill>
              </a:rPr>
              <a:t>  game properties like game mode, time left, player color assignment</a:t>
            </a:r>
            <a:endParaRPr sz="455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FFFFFF"/>
                </a:solidFill>
              </a:rPr>
              <a:t>Also contains current state of the chess game such as </a:t>
            </a:r>
            <a:r>
              <a:rPr lang="en" sz="4557">
                <a:solidFill>
                  <a:srgbClr val="FFFFFF"/>
                </a:solidFill>
              </a:rPr>
              <a:t>pieces captured, </a:t>
            </a:r>
            <a:r>
              <a:rPr lang="en" sz="4557">
                <a:solidFill>
                  <a:srgbClr val="FFFFFF"/>
                </a:solidFill>
              </a:rPr>
              <a:t> selected piece, current player, check etc.</a:t>
            </a:r>
            <a:endParaRPr sz="455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/>
              <a:t>An important property is the active_pieces property,  a numPy array of Piece objects, that are in play. Another is the all_positions property which is a list of all current positions of the pieces in play. This list is updated along with the king’s positions in the </a:t>
            </a:r>
            <a:r>
              <a:rPr i="1" lang="en" sz="4557">
                <a:solidFill>
                  <a:srgbClr val="4A86E8"/>
                </a:solidFill>
              </a:rPr>
              <a:t>update_position()</a:t>
            </a:r>
            <a:r>
              <a:rPr i="1" lang="en" sz="4557"/>
              <a:t> </a:t>
            </a:r>
            <a:r>
              <a:rPr lang="en" sz="4557"/>
              <a:t>method</a:t>
            </a:r>
            <a:endParaRPr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/>
              <a:t>Similar to the Piece class, cur_player is an integer for indexing and for ease of changing between black and white with the expression, </a:t>
            </a:r>
            <a:r>
              <a:rPr i="1" lang="en" sz="4557"/>
              <a:t>cur_player=1-cur_player</a:t>
            </a:r>
            <a:endParaRPr i="1"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100" y="597250"/>
            <a:ext cx="3956488" cy="44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Dynamics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6050" y="1567550"/>
            <a:ext cx="39012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three Game methods controlling board dynamics that run in the main PyGame loop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load_board()</a:t>
            </a:r>
            <a:r>
              <a:rPr b="1" i="1" lang="en"/>
              <a:t> </a:t>
            </a:r>
            <a:r>
              <a:rPr lang="en"/>
              <a:t>- draws board, all current highlights, all active pieces, all captured pieces, and if the game ends, a background.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check_piece_click()</a:t>
            </a:r>
            <a:r>
              <a:rPr lang="en"/>
              <a:t> - checks if a piece is clicked and sets the game’s</a:t>
            </a:r>
            <a:r>
              <a:rPr lang="en">
                <a:solidFill>
                  <a:srgbClr val="FFFFFF"/>
                </a:solidFill>
              </a:rPr>
              <a:t> highlights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pr</a:t>
            </a:r>
            <a:r>
              <a:rPr lang="en"/>
              <a:t>operty to a list of all viable moves that piece can make via the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i="1" lang="en">
                <a:solidFill>
                  <a:srgbClr val="4A86E8"/>
                </a:solidFill>
              </a:rPr>
              <a:t>get_viable_moves()</a:t>
            </a:r>
            <a:r>
              <a:rPr lang="en"/>
              <a:t>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check_highlight_click()</a:t>
            </a:r>
            <a:r>
              <a:rPr b="1" i="1" lang="en"/>
              <a:t> </a:t>
            </a:r>
            <a:r>
              <a:rPr lang="en"/>
              <a:t>- checks if a highlighted square is clicked and moves the selected piece to that square.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0" y="1460250"/>
            <a:ext cx="4774350" cy="341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Rules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02000" y="1567550"/>
            <a:ext cx="33057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 of chess are mainly implemented in the </a:t>
            </a:r>
            <a:r>
              <a:rPr i="1" lang="en">
                <a:solidFill>
                  <a:srgbClr val="4A86E8"/>
                </a:solidFill>
              </a:rPr>
              <a:t>get_viable_moves() </a:t>
            </a:r>
            <a:r>
              <a:rPr lang="en"/>
              <a:t>method of the Game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method has a Piece object as its input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piece type has a list of “steps”. For each step, the piece position is repeatedly moved in that direction until it hits a piece or the edge of the board. All positions along the way are appended to viable moves list as Highlights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the king and the knight, only 1 iteration per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Pawns have a more unique coding and kings have additional coding for castles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00" y="1699775"/>
            <a:ext cx="4986301" cy="244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Rules (Continued)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44650" y="1343850"/>
            <a:ext cx="36399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crucial to remove any moves that puts the current player’s king in check. These moves are not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of the piece’s viable moves, the piece is </a:t>
            </a:r>
            <a:r>
              <a:rPr lang="en"/>
              <a:t>artificially</a:t>
            </a:r>
            <a:r>
              <a:rPr lang="en"/>
              <a:t> moved to that position and then the opposite player’s viable moves are check to see if  </a:t>
            </a:r>
            <a:r>
              <a:rPr lang="en"/>
              <a:t>initial</a:t>
            </a:r>
            <a:r>
              <a:rPr lang="en"/>
              <a:t> player’s king is in 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is, then the move is removed from the list of viable moves. The piece is moved backed after every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not necessary to check if the opposite player’s move would put themselves in check so the variable “overwrite” </a:t>
            </a:r>
            <a:r>
              <a:rPr lang="en"/>
              <a:t>is used to prevent infinite looping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50" y="1372488"/>
            <a:ext cx="4754650" cy="314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362600"/>
            <a:ext cx="7038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move_piece() </a:t>
            </a:r>
            <a:r>
              <a:rPr lang="en"/>
              <a:t>- moves selected piece to selected Highlight.  Updates piece position, calls </a:t>
            </a:r>
            <a:r>
              <a:rPr i="1" lang="en">
                <a:solidFill>
                  <a:srgbClr val="4A86E8"/>
                </a:solidFill>
              </a:rPr>
              <a:t>capture_piece()</a:t>
            </a:r>
            <a:r>
              <a:rPr i="1" lang="en"/>
              <a:t> </a:t>
            </a:r>
            <a:r>
              <a:rPr lang="en"/>
              <a:t>method, checks for check and checkmates, contains hardcoding for special move (castle, promotions, en passant)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capture_piece()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/>
              <a:t>- checks and handles if a piece moves to square occupied by a different colored piece.  Has special hardcoding for en passant, (only move where captured piece is not on captured square).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get_all_color_highlights() </a:t>
            </a:r>
            <a:r>
              <a:rPr lang="en"/>
              <a:t>- returns a list of all possible moves for all pieces of a chosen color. Helpful for finding checks, checkmates, and ruling out viable moves. Repeatedly calls </a:t>
            </a:r>
            <a:r>
              <a:rPr i="1" lang="en">
                <a:solidFill>
                  <a:srgbClr val="4A86E8"/>
                </a:solidFill>
              </a:rPr>
              <a:t>get_viable_moves()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check_timers()</a:t>
            </a:r>
            <a:r>
              <a:rPr i="1" lang="en"/>
              <a:t> </a:t>
            </a:r>
            <a:r>
              <a:rPr lang="en"/>
              <a:t>- updates  and handles timer based features. This function is called only every second in the main PyGame loop with help of the PyGame handler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86E8"/>
                </a:solidFill>
              </a:rPr>
              <a:t>button_func()</a:t>
            </a:r>
            <a:r>
              <a:rPr lang="en"/>
              <a:t> - the function which all buttons are set to call when pressed. In this function there is a large if/elif block which finds the pressed button’s function by identifying its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37" name="Google Shape;237;p27" title="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450" y="1625500"/>
            <a:ext cx="5631100" cy="31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>
            <a:hlinkClick r:id="rId5"/>
          </p:cNvPr>
          <p:cNvSpPr txBox="1"/>
          <p:nvPr/>
        </p:nvSpPr>
        <p:spPr>
          <a:xfrm>
            <a:off x="3185325" y="1104575"/>
            <a:ext cx="3854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https://youtu.be/AbkqIUZvPuc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287275" y="69800"/>
            <a:ext cx="30648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5625" y="547550"/>
            <a:ext cx="68064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the Python project are as follows: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PyGame and NumPy libraries to build an </a:t>
            </a:r>
            <a:r>
              <a:rPr lang="en"/>
              <a:t>interface</a:t>
            </a:r>
            <a:r>
              <a:rPr lang="en"/>
              <a:t> to play 2 player </a:t>
            </a:r>
            <a:r>
              <a:rPr lang="en"/>
              <a:t>local </a:t>
            </a:r>
            <a:r>
              <a:rPr lang="en"/>
              <a:t>chess.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Incorporate all standard chess rules and conventions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Basic moves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Castles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 Passant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Pawn Promotion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Resignations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Call for Draws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Timed Play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3 mode of timed play (non timed/easy , blitz  and bullet)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Records stats of both players in the current session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65925" y="3020300"/>
            <a:ext cx="64827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Features: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 Oriented Programming  for creation of multiple classes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 Comprehensions for filtering objects with specific property traits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Imported Libraries: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PyGame - cross-platform set of Python modules designed for creating 2D games.  Allows for event handling, collision detection, manipulation of in game objects.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NumPy - package for numerical computations in Python which allows for multidimensional arrays. Used in this project for ease of indexing and finding objects whose particular properties were known (</a:t>
            </a:r>
            <a:r>
              <a:rPr i="1" lang="en">
                <a:solidFill>
                  <a:srgbClr val="4A86E8"/>
                </a:solidFill>
              </a:rPr>
              <a:t>numpy.where()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3432725" y="2594263"/>
            <a:ext cx="198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>
            <a:off x="567275" y="2566925"/>
            <a:ext cx="79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824700" y="1964525"/>
            <a:ext cx="32694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THE CODE</a:t>
            </a:r>
            <a:endParaRPr b="1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55150" y="15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</a:t>
            </a:r>
            <a:r>
              <a:rPr lang="en"/>
              <a:t>Initialization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16800" y="3274300"/>
            <a:ext cx="41073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requires a screen</a:t>
            </a:r>
            <a:r>
              <a:rPr lang="en"/>
              <a:t> and</a:t>
            </a:r>
            <a:r>
              <a:rPr lang="en"/>
              <a:t> clock</a:t>
            </a:r>
            <a:r>
              <a:rPr lang="en"/>
              <a:t> object to initialize</a:t>
            </a:r>
            <a:r>
              <a:rPr lang="en"/>
              <a:t>. A timer event object was also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isplay/screen contains a </a:t>
            </a:r>
            <a:r>
              <a:rPr i="1" lang="en">
                <a:solidFill>
                  <a:srgbClr val="4A86E8"/>
                </a:solidFill>
              </a:rPr>
              <a:t>blit()</a:t>
            </a:r>
            <a:r>
              <a:rPr lang="en"/>
              <a:t> method. This method requires a Surface (object to display) and a Rectangle (positional object to display at) .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5" y="800925"/>
            <a:ext cx="3879976" cy="242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25" y="220599"/>
            <a:ext cx="4107200" cy="3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612025" y="3155300"/>
            <a:ext cx="40143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right  image is the main PyGame loop which updates and displays the current frame on the screen. There is also a for loop in this main loop for catching quit and timer events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625" y="716513"/>
            <a:ext cx="4648225" cy="22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10400" y="1528100"/>
            <a:ext cx="37599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 Class helps renders a </a:t>
            </a:r>
            <a:r>
              <a:rPr lang="en"/>
              <a:t>specified</a:t>
            </a:r>
            <a:r>
              <a:rPr lang="en"/>
              <a:t> text, with font, font size, color, and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contains  </a:t>
            </a:r>
            <a:r>
              <a:rPr i="1" lang="en">
                <a:solidFill>
                  <a:srgbClr val="4A86E8"/>
                </a:solidFill>
              </a:rPr>
              <a:t>render()</a:t>
            </a:r>
            <a:r>
              <a:rPr lang="en"/>
              <a:t> method which does the actual displaying.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>
                <a:solidFill>
                  <a:srgbClr val="4A86E8"/>
                </a:solidFill>
              </a:rPr>
              <a:t>check_texts()</a:t>
            </a:r>
            <a:r>
              <a:rPr i="1" lang="en"/>
              <a:t> </a:t>
            </a:r>
            <a:r>
              <a:rPr lang="en"/>
              <a:t>function</a:t>
            </a:r>
            <a:r>
              <a:rPr lang="en"/>
              <a:t> loops through all current visible Text objects and displays them.  This </a:t>
            </a:r>
            <a:r>
              <a:rPr i="1" lang="en">
                <a:solidFill>
                  <a:srgbClr val="4A86E8"/>
                </a:solidFill>
              </a:rPr>
              <a:t>check_texts()</a:t>
            </a:r>
            <a:r>
              <a:rPr i="1" lang="en"/>
              <a:t> </a:t>
            </a:r>
            <a:r>
              <a:rPr lang="en"/>
              <a:t>function is seen called in the main PyGame loop.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50" y="3636638"/>
            <a:ext cx="2438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Class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09825" y="1529075"/>
            <a:ext cx="37548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Button Class helps renders buttons.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Each button has an image, position , Text object and a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has own</a:t>
            </a:r>
            <a:r>
              <a:rPr i="1" lang="en">
                <a:solidFill>
                  <a:srgbClr val="4A86E8"/>
                </a:solidFill>
              </a:rPr>
              <a:t> render() </a:t>
            </a:r>
            <a:r>
              <a:rPr lang="en"/>
              <a:t>method used in </a:t>
            </a:r>
            <a:r>
              <a:rPr i="1" lang="en">
                <a:solidFill>
                  <a:srgbClr val="4A86E8"/>
                </a:solidFill>
              </a:rPr>
              <a:t>check_buttons()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/>
              <a:t>function to display all current buttons. The button image and text are displayed simultaneously.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Button also has </a:t>
            </a:r>
            <a:r>
              <a:rPr lang="en">
                <a:solidFill>
                  <a:srgbClr val="4A86E8"/>
                </a:solidFill>
              </a:rPr>
              <a:t>change_style()</a:t>
            </a:r>
            <a:r>
              <a:rPr lang="en"/>
              <a:t> and </a:t>
            </a:r>
            <a:r>
              <a:rPr lang="en">
                <a:solidFill>
                  <a:srgbClr val="4A86E8"/>
                </a:solidFill>
              </a:rPr>
              <a:t>revert_style()</a:t>
            </a:r>
            <a:r>
              <a:rPr lang="en"/>
              <a:t> methods which are used to change between the selected and non-selected images of the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70" y="342450"/>
            <a:ext cx="4052199" cy="20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673" y="2701992"/>
            <a:ext cx="4336076" cy="136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5646" y="4354000"/>
            <a:ext cx="1567429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6442" y="4354000"/>
            <a:ext cx="1419408" cy="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Class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819675" y="3381550"/>
            <a:ext cx="75168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Player class stores: player number (Player 1/ Player 2) , number of wins with a certain color , number of wins in a </a:t>
            </a:r>
            <a:r>
              <a:rPr lang="en"/>
              <a:t>certain</a:t>
            </a:r>
            <a:r>
              <a:rPr lang="en"/>
              <a:t> mode , number of draws and number of losses.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 also has a  </a:t>
            </a:r>
            <a:r>
              <a:rPr i="1" lang="en">
                <a:solidFill>
                  <a:srgbClr val="4A86E8"/>
                </a:solidFill>
              </a:rPr>
              <a:t>get_stats()</a:t>
            </a:r>
            <a:r>
              <a:rPr lang="en"/>
              <a:t> method which creates a list of Text objects containing all of the Player stats. This list is assigned to list of visible texts when needed.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75" y="953575"/>
            <a:ext cx="6907451" cy="2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 Class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49950" y="1476075"/>
            <a:ext cx="38874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Piece class holds all the information relevant to a particular piece.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Piece types denoted by characters: </a:t>
            </a:r>
            <a:r>
              <a:rPr lang="en"/>
              <a:t>‘p’, </a:t>
            </a:r>
            <a:r>
              <a:rPr lang="en"/>
              <a:t>‘r’, ‘b’, ‘n’, ‘q’, and ‘k’.    (‘n’ is knight to avoid </a:t>
            </a:r>
            <a:r>
              <a:rPr lang="en"/>
              <a:t>conflict</a:t>
            </a:r>
            <a:r>
              <a:rPr lang="en"/>
              <a:t> with king)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color property is an integer, 0 for white and 1 for black. This is helpful for indexing list/arrays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position  of the piece is a tuple in the form (row,column). These values are turned into pixel positions for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has_moved property is used for chess moves that are only viable if the piece has not moved. (Castles and pawn double jumps)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3063" t="0"/>
          <a:stretch/>
        </p:blipFill>
        <p:spPr>
          <a:xfrm>
            <a:off x="4101975" y="1728325"/>
            <a:ext cx="5042025" cy="16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Class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633400" y="1567550"/>
            <a:ext cx="27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Highlight class displays lit up positions on the 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position of the Highlight is given as a (row,column) tuple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Default for a Highlight is blue which is used to display legal moves. When the Highlight is green, this is used to indicate that the king is in check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25" y="1539600"/>
            <a:ext cx="49053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