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4656-4BEA-4D78-B103-152DCC79431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77F-2FE4-4EAD-A5A0-8A177E6F3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1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4656-4BEA-4D78-B103-152DCC79431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77F-2FE4-4EAD-A5A0-8A177E6F3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8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4656-4BEA-4D78-B103-152DCC79431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77F-2FE4-4EAD-A5A0-8A177E6F3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5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4656-4BEA-4D78-B103-152DCC79431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77F-2FE4-4EAD-A5A0-8A177E6F3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7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4656-4BEA-4D78-B103-152DCC79431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77F-2FE4-4EAD-A5A0-8A177E6F3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9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4656-4BEA-4D78-B103-152DCC79431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77F-2FE4-4EAD-A5A0-8A177E6F3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3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4656-4BEA-4D78-B103-152DCC79431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77F-2FE4-4EAD-A5A0-8A177E6F3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4656-4BEA-4D78-B103-152DCC79431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77F-2FE4-4EAD-A5A0-8A177E6F3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9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4656-4BEA-4D78-B103-152DCC79431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77F-2FE4-4EAD-A5A0-8A177E6F3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3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4656-4BEA-4D78-B103-152DCC79431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77F-2FE4-4EAD-A5A0-8A177E6F3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3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4656-4BEA-4D78-B103-152DCC79431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177F-2FE4-4EAD-A5A0-8A177E6F3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64656-4BEA-4D78-B103-152DCC794310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177F-2FE4-4EAD-A5A0-8A177E6F3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4202"/>
            <a:ext cx="10655105" cy="525749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ko-KR" altLang="en-US" dirty="0" err="1" smtClean="0"/>
              <a:t>실거래가</a:t>
            </a:r>
            <a:r>
              <a:rPr lang="ko-KR" altLang="en-US" dirty="0" smtClean="0"/>
              <a:t> 조회 화면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메인페이지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08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 조회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0712"/>
            <a:ext cx="4476750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01" y="2014011"/>
            <a:ext cx="2781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 별 화면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02" y="1526967"/>
            <a:ext cx="2752725" cy="53310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283" y="1526966"/>
            <a:ext cx="2705100" cy="5225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612" y="1526966"/>
            <a:ext cx="2686050" cy="533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4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메인메뉴</a:t>
            </a:r>
            <a:r>
              <a:rPr lang="ko-KR" altLang="en-US" dirty="0" smtClean="0"/>
              <a:t> 구성 및 회원 가입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03575" cy="47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3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회원정보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54" y="1392702"/>
            <a:ext cx="3475724" cy="48507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376" y="1392702"/>
            <a:ext cx="3759516" cy="5022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780" y="837168"/>
            <a:ext cx="3591218" cy="55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찾기 화면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09" y="2059293"/>
            <a:ext cx="4819650" cy="3743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46" y="1664005"/>
            <a:ext cx="47720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구성 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사이트 맵 구축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10" y="2800033"/>
            <a:ext cx="5010079" cy="1673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5" y="3909379"/>
            <a:ext cx="4867275" cy="828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369" y="2357121"/>
            <a:ext cx="19145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전체 실거래가 조회 화면(메인페이지)</vt:lpstr>
      <vt:lpstr>전체 조회, 상세 조회 화면</vt:lpstr>
      <vt:lpstr>동 별 화면 </vt:lpstr>
      <vt:lpstr>메인메뉴 구성 및 회원 가입 화면</vt:lpstr>
      <vt:lpstr>회원정보 조회, 수정, 삭제</vt:lpstr>
      <vt:lpstr>로그인 , 비밀번호 찾기 화면</vt:lpstr>
      <vt:lpstr>메뉴 구성 화면, 사이트 맵 구축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전체 실거래가 조회 화면</dc:title>
  <dc:creator>wonkyung</dc:creator>
  <cp:lastModifiedBy>wonkyung</cp:lastModifiedBy>
  <cp:revision>8</cp:revision>
  <dcterms:created xsi:type="dcterms:W3CDTF">2021-09-03T12:24:26Z</dcterms:created>
  <dcterms:modified xsi:type="dcterms:W3CDTF">2021-09-03T12:44:08Z</dcterms:modified>
</cp:coreProperties>
</file>