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503" r:id="rId2"/>
    <p:sldId id="502" r:id="rId3"/>
    <p:sldId id="525" r:id="rId4"/>
    <p:sldId id="528" r:id="rId5"/>
    <p:sldId id="529" r:id="rId6"/>
    <p:sldId id="527" r:id="rId7"/>
    <p:sldId id="504" r:id="rId8"/>
    <p:sldId id="530" r:id="rId9"/>
    <p:sldId id="505" r:id="rId10"/>
    <p:sldId id="531" r:id="rId11"/>
    <p:sldId id="532" r:id="rId12"/>
    <p:sldId id="507" r:id="rId13"/>
    <p:sldId id="533" r:id="rId14"/>
    <p:sldId id="534" r:id="rId15"/>
    <p:sldId id="30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33CCFF"/>
    <a:srgbClr val="66FF66"/>
    <a:srgbClr val="C5E0B4"/>
    <a:srgbClr val="BDD7EE"/>
    <a:srgbClr val="FFE699"/>
    <a:srgbClr val="FF3300"/>
    <a:srgbClr val="D1A3FF"/>
    <a:srgbClr val="CC99FF"/>
    <a:srgbClr val="CC66FF"/>
    <a:srgbClr val="99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75241" autoAdjust="0"/>
  </p:normalViewPr>
  <p:slideViewPr>
    <p:cSldViewPr snapToGrid="0">
      <p:cViewPr>
        <p:scale>
          <a:sx n="103" d="100"/>
          <a:sy n="103" d="100"/>
        </p:scale>
        <p:origin x="-684" y="-5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1E09-53B9-41ED-949B-2B827417742C}" type="datetimeFigureOut">
              <a:rPr lang="zh-CN" altLang="en-US" smtClean="0"/>
              <a:pPr/>
              <a:t>2019-4-8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3E95-459D-401E-99F4-3A592924C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2019-4-8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42"/>
          <p:cNvSpPr/>
          <p:nvPr userDrawn="1"/>
        </p:nvSpPr>
        <p:spPr>
          <a:xfrm>
            <a:off x="9555559" y="0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9555558" y="188640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2019-4-8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2019-4-8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5693231" cy="829193"/>
          </a:xfr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lang="zh-CN" altLang="en-US" sz="36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2019-4-8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42"/>
          <p:cNvSpPr/>
          <p:nvPr userDrawn="1"/>
        </p:nvSpPr>
        <p:spPr>
          <a:xfrm rot="5400000">
            <a:off x="11207750" y="5192713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rot="5400000">
            <a:off x="11090444" y="5251452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8733" y="113958"/>
            <a:ext cx="3605791" cy="320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2019-4-8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2019-4-8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2019-4-8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2019-4-8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2019-4-8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2019-4-8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2019-4-8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48A2-34F2-4CA4-A913-9B6CB6A75227}" type="datetimeFigureOut">
              <a:rPr lang="zh-CN" altLang="en-US" smtClean="0"/>
              <a:pPr/>
              <a:t>2019-4-8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debug.org/docs/all_setting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048" y="795528"/>
            <a:ext cx="4126402" cy="59436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目录</a:t>
            </a:r>
          </a:p>
        </p:txBody>
      </p:sp>
      <p:grpSp>
        <p:nvGrpSpPr>
          <p:cNvPr id="4" name="Group 9"/>
          <p:cNvGrpSpPr/>
          <p:nvPr/>
        </p:nvGrpSpPr>
        <p:grpSpPr bwMode="auto">
          <a:xfrm>
            <a:off x="4175716" y="3549481"/>
            <a:ext cx="3543979" cy="714504"/>
            <a:chOff x="1219" y="759"/>
            <a:chExt cx="3385" cy="318"/>
          </a:xfrm>
        </p:grpSpPr>
        <p:grpSp>
          <p:nvGrpSpPr>
            <p:cNvPr id="5" name="Group 10"/>
            <p:cNvGrpSpPr/>
            <p:nvPr/>
          </p:nvGrpSpPr>
          <p:grpSpPr bwMode="auto">
            <a:xfrm>
              <a:off x="1219" y="759"/>
              <a:ext cx="3385" cy="318"/>
              <a:chOff x="1701" y="1620"/>
              <a:chExt cx="3385" cy="318"/>
            </a:xfrm>
          </p:grpSpPr>
          <p:sp>
            <p:nvSpPr>
              <p:cNvPr id="7" name="AutoShape 11"/>
              <p:cNvSpPr>
                <a:spLocks noChangeArrowheads="1"/>
              </p:cNvSpPr>
              <p:nvPr/>
            </p:nvSpPr>
            <p:spPr bwMode="auto">
              <a:xfrm>
                <a:off x="1701" y="1620"/>
                <a:ext cx="3385" cy="318"/>
              </a:xfrm>
              <a:prstGeom prst="roundRect">
                <a:avLst>
                  <a:gd name="adj" fmla="val 5838"/>
                </a:avLst>
              </a:prstGeom>
              <a:gradFill rotWithShape="1">
                <a:gsLst>
                  <a:gs pos="0">
                    <a:srgbClr val="1C1C1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>
                <a:prstShdw prst="shdw17" dist="17961" dir="13500000">
                  <a:srgbClr val="111111"/>
                </a:prst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8" name="AutoShape 12"/>
              <p:cNvSpPr>
                <a:spLocks noChangeArrowheads="1"/>
              </p:cNvSpPr>
              <p:nvPr/>
            </p:nvSpPr>
            <p:spPr bwMode="auto">
              <a:xfrm>
                <a:off x="1721" y="1640"/>
                <a:ext cx="3336" cy="270"/>
              </a:xfrm>
              <a:prstGeom prst="roundRect">
                <a:avLst>
                  <a:gd name="adj" fmla="val 5838"/>
                </a:avLst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</p:grpSp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1429" y="800"/>
              <a:ext cx="3039" cy="1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PHPStorm XDebug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原理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9"/>
          <p:cNvGrpSpPr/>
          <p:nvPr/>
        </p:nvGrpSpPr>
        <p:grpSpPr bwMode="auto">
          <a:xfrm>
            <a:off x="4176351" y="4436218"/>
            <a:ext cx="3543979" cy="965149"/>
            <a:chOff x="1219" y="1756"/>
            <a:chExt cx="3385" cy="428"/>
          </a:xfrm>
        </p:grpSpPr>
        <p:grpSp>
          <p:nvGrpSpPr>
            <p:cNvPr id="15" name="Group 20"/>
            <p:cNvGrpSpPr/>
            <p:nvPr/>
          </p:nvGrpSpPr>
          <p:grpSpPr bwMode="auto">
            <a:xfrm>
              <a:off x="1219" y="1756"/>
              <a:ext cx="3385" cy="318"/>
              <a:chOff x="1701" y="1620"/>
              <a:chExt cx="3385" cy="318"/>
            </a:xfrm>
          </p:grpSpPr>
          <p:sp>
            <p:nvSpPr>
              <p:cNvPr id="17" name="AutoShape 21"/>
              <p:cNvSpPr>
                <a:spLocks noChangeArrowheads="1"/>
              </p:cNvSpPr>
              <p:nvPr/>
            </p:nvSpPr>
            <p:spPr bwMode="auto">
              <a:xfrm>
                <a:off x="1701" y="1620"/>
                <a:ext cx="3385" cy="318"/>
              </a:xfrm>
              <a:prstGeom prst="roundRect">
                <a:avLst>
                  <a:gd name="adj" fmla="val 5838"/>
                </a:avLst>
              </a:prstGeom>
              <a:gradFill rotWithShape="1">
                <a:gsLst>
                  <a:gs pos="0">
                    <a:srgbClr val="1C1C1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>
                <a:prstShdw prst="shdw17" dist="17961" dir="13500000">
                  <a:srgbClr val="111111"/>
                </a:prst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8" name="AutoShape 22"/>
              <p:cNvSpPr>
                <a:spLocks noChangeArrowheads="1"/>
              </p:cNvSpPr>
              <p:nvPr/>
            </p:nvSpPr>
            <p:spPr bwMode="auto">
              <a:xfrm>
                <a:off x="1721" y="1640"/>
                <a:ext cx="3336" cy="270"/>
              </a:xfrm>
              <a:prstGeom prst="roundRect">
                <a:avLst>
                  <a:gd name="adj" fmla="val 5838"/>
                </a:avLst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</p:grp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1423" y="1802"/>
              <a:ext cx="3039" cy="3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Web Server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调试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4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4957359" y="960748"/>
            <a:ext cx="622456" cy="125588"/>
          </a:xfrm>
          <a:prstGeom prst="rect">
            <a:avLst/>
          </a:prstGeom>
        </p:spPr>
      </p:pic>
      <p:grpSp>
        <p:nvGrpSpPr>
          <p:cNvPr id="3" name="Group 9"/>
          <p:cNvGrpSpPr/>
          <p:nvPr/>
        </p:nvGrpSpPr>
        <p:grpSpPr bwMode="auto">
          <a:xfrm>
            <a:off x="4175716" y="1799253"/>
            <a:ext cx="3543979" cy="707942"/>
            <a:chOff x="1219" y="759"/>
            <a:chExt cx="3385" cy="318"/>
          </a:xfrm>
        </p:grpSpPr>
        <p:grpSp>
          <p:nvGrpSpPr>
            <p:cNvPr id="30" name="Group 10"/>
            <p:cNvGrpSpPr/>
            <p:nvPr/>
          </p:nvGrpSpPr>
          <p:grpSpPr bwMode="auto">
            <a:xfrm>
              <a:off x="1219" y="759"/>
              <a:ext cx="3385" cy="318"/>
              <a:chOff x="1701" y="1620"/>
              <a:chExt cx="3385" cy="318"/>
            </a:xfrm>
          </p:grpSpPr>
          <p:sp>
            <p:nvSpPr>
              <p:cNvPr id="31" name="AutoShape 11"/>
              <p:cNvSpPr>
                <a:spLocks noChangeArrowheads="1"/>
              </p:cNvSpPr>
              <p:nvPr/>
            </p:nvSpPr>
            <p:spPr bwMode="auto">
              <a:xfrm>
                <a:off x="1701" y="1620"/>
                <a:ext cx="3385" cy="318"/>
              </a:xfrm>
              <a:prstGeom prst="roundRect">
                <a:avLst>
                  <a:gd name="adj" fmla="val 5838"/>
                </a:avLst>
              </a:prstGeom>
              <a:gradFill rotWithShape="1">
                <a:gsLst>
                  <a:gs pos="0">
                    <a:srgbClr val="1C1C1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>
                <a:prstShdw prst="shdw17" dist="17961" dir="13500000">
                  <a:srgbClr val="111111"/>
                </a:prst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" name="AutoShape 12"/>
              <p:cNvSpPr>
                <a:spLocks noChangeArrowheads="1"/>
              </p:cNvSpPr>
              <p:nvPr/>
            </p:nvSpPr>
            <p:spPr bwMode="auto">
              <a:xfrm>
                <a:off x="1721" y="1640"/>
                <a:ext cx="3336" cy="270"/>
              </a:xfrm>
              <a:prstGeom prst="roundRect">
                <a:avLst>
                  <a:gd name="adj" fmla="val 5838"/>
                </a:avLst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</p:grp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1429" y="800"/>
              <a:ext cx="3039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 Debug ing...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Group 19"/>
          <p:cNvGrpSpPr/>
          <p:nvPr/>
        </p:nvGrpSpPr>
        <p:grpSpPr bwMode="auto">
          <a:xfrm>
            <a:off x="4191103" y="5345704"/>
            <a:ext cx="3543979" cy="717097"/>
            <a:chOff x="1219" y="1756"/>
            <a:chExt cx="3385" cy="318"/>
          </a:xfrm>
        </p:grpSpPr>
        <p:grpSp>
          <p:nvGrpSpPr>
            <p:cNvPr id="26" name="Group 20"/>
            <p:cNvGrpSpPr/>
            <p:nvPr/>
          </p:nvGrpSpPr>
          <p:grpSpPr bwMode="auto">
            <a:xfrm>
              <a:off x="1219" y="1756"/>
              <a:ext cx="3385" cy="318"/>
              <a:chOff x="1701" y="1620"/>
              <a:chExt cx="3385" cy="318"/>
            </a:xfrm>
          </p:grpSpPr>
          <p:sp>
            <p:nvSpPr>
              <p:cNvPr id="28" name="AutoShape 21"/>
              <p:cNvSpPr>
                <a:spLocks noChangeArrowheads="1"/>
              </p:cNvSpPr>
              <p:nvPr/>
            </p:nvSpPr>
            <p:spPr bwMode="auto">
              <a:xfrm>
                <a:off x="1701" y="1620"/>
                <a:ext cx="3385" cy="318"/>
              </a:xfrm>
              <a:prstGeom prst="roundRect">
                <a:avLst>
                  <a:gd name="adj" fmla="val 5838"/>
                </a:avLst>
              </a:prstGeom>
              <a:gradFill rotWithShape="1">
                <a:gsLst>
                  <a:gs pos="0">
                    <a:srgbClr val="1C1C1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>
                <a:prstShdw prst="shdw17" dist="17961" dir="13500000">
                  <a:srgbClr val="111111"/>
                </a:prst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9" name="AutoShape 22"/>
              <p:cNvSpPr>
                <a:spLocks noChangeArrowheads="1"/>
              </p:cNvSpPr>
              <p:nvPr/>
            </p:nvSpPr>
            <p:spPr bwMode="auto">
              <a:xfrm>
                <a:off x="1721" y="1640"/>
                <a:ext cx="3336" cy="270"/>
              </a:xfrm>
              <a:prstGeom prst="roundRect">
                <a:avLst>
                  <a:gd name="adj" fmla="val 5838"/>
                </a:avLst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</p:grp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1423" y="1802"/>
              <a:ext cx="3039" cy="1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PHP CLI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模式调试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Group 19"/>
          <p:cNvGrpSpPr/>
          <p:nvPr/>
        </p:nvGrpSpPr>
        <p:grpSpPr bwMode="auto">
          <a:xfrm>
            <a:off x="4182065" y="2676045"/>
            <a:ext cx="3543979" cy="965149"/>
            <a:chOff x="1219" y="1756"/>
            <a:chExt cx="3385" cy="428"/>
          </a:xfrm>
        </p:grpSpPr>
        <p:grpSp>
          <p:nvGrpSpPr>
            <p:cNvPr id="35" name="Group 20"/>
            <p:cNvGrpSpPr/>
            <p:nvPr/>
          </p:nvGrpSpPr>
          <p:grpSpPr bwMode="auto">
            <a:xfrm>
              <a:off x="1219" y="1756"/>
              <a:ext cx="3385" cy="318"/>
              <a:chOff x="1701" y="1620"/>
              <a:chExt cx="3385" cy="318"/>
            </a:xfrm>
          </p:grpSpPr>
          <p:sp>
            <p:nvSpPr>
              <p:cNvPr id="37" name="AutoShape 21"/>
              <p:cNvSpPr>
                <a:spLocks noChangeArrowheads="1"/>
              </p:cNvSpPr>
              <p:nvPr/>
            </p:nvSpPr>
            <p:spPr bwMode="auto">
              <a:xfrm>
                <a:off x="1701" y="1620"/>
                <a:ext cx="3385" cy="318"/>
              </a:xfrm>
              <a:prstGeom prst="roundRect">
                <a:avLst>
                  <a:gd name="adj" fmla="val 5838"/>
                </a:avLst>
              </a:prstGeom>
              <a:gradFill rotWithShape="1">
                <a:gsLst>
                  <a:gs pos="0">
                    <a:srgbClr val="1C1C1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>
                <a:prstShdw prst="shdw17" dist="17961" dir="13500000">
                  <a:srgbClr val="111111"/>
                </a:prst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8" name="AutoShape 22"/>
              <p:cNvSpPr>
                <a:spLocks noChangeArrowheads="1"/>
              </p:cNvSpPr>
              <p:nvPr/>
            </p:nvSpPr>
            <p:spPr bwMode="auto">
              <a:xfrm>
                <a:off x="1721" y="1640"/>
                <a:ext cx="3336" cy="270"/>
              </a:xfrm>
              <a:prstGeom prst="roundRect">
                <a:avLst>
                  <a:gd name="adj" fmla="val 5838"/>
                </a:avLst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</p:grp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1423" y="1802"/>
              <a:ext cx="3039" cy="3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PHPStorm Debug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简介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638175"/>
            <a:ext cx="5693231" cy="829193"/>
          </a:xfrm>
        </p:spPr>
        <p:txBody>
          <a:bodyPr>
            <a:normAutofit fontScale="90000"/>
          </a:bodyPr>
          <a:lstStyle/>
          <a:p>
            <a:r>
              <a:rPr kumimoji="1" dirty="0"/>
              <a:t>服务器</a:t>
            </a:r>
            <a:r>
              <a:rPr kumimoji="1" lang="en-US" altLang="zh-CN" dirty="0"/>
              <a:t>FastCGI </a:t>
            </a:r>
            <a:br>
              <a:rPr kumimoji="1" lang="en-US" altLang="zh-CN" dirty="0"/>
            </a:br>
            <a:r>
              <a:rPr kumimoji="1" lang="en-US" altLang="zh-CN" dirty="0"/>
              <a:t>php.ini Xdebug </a:t>
            </a:r>
            <a:r>
              <a:rPr kumimoji="1" dirty="0"/>
              <a:t>配置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1828800" y="1948180"/>
          <a:ext cx="85344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配置项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zend_extension="xdebug.so"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xdebug</a:t>
                      </a:r>
                      <a:r>
                        <a:rPr lang="zh-CN" altLang="en-US"/>
                        <a:t>扩展路径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xdebug.remote_enable=1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开启远程调试模式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xdebug.remote_autostart=1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所有请求自动开启调试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影响性能</a:t>
                      </a:r>
                      <a:r>
                        <a:rPr lang="en-US" altLang="zh-CN"/>
                        <a:t>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xdebug.remote_host="127.0.0.1"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远程客户端地址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xdebug.remote_port=9001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远程客户端端口号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xdebug.idekey="PHPSTORM"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IDE</a:t>
                      </a:r>
                      <a:r>
                        <a:rPr lang="zh-CN" altLang="en-US"/>
                        <a:t>标识（DBGp debugger handler）</a:t>
                      </a:r>
                    </a:p>
                  </a:txBody>
                  <a:tcPr/>
                </a:tc>
              </a:tr>
              <a:tr h="38100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hlinkClick r:id="rId3" action="ppaction://hlinkfile"/>
                        </a:rPr>
                        <a:t>https://xdebug.org/docs/all_settings</a:t>
                      </a:r>
                      <a:r>
                        <a:rPr lang="zh-CN" altLang="en-US"/>
                        <a:t>   </a:t>
                      </a:r>
                      <a:r>
                        <a:rPr lang="en-US" altLang="zh-CN"/>
                        <a:t>Xdebug</a:t>
                      </a:r>
                      <a:r>
                        <a:rPr lang="zh-CN" altLang="en-US"/>
                        <a:t>更多配置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638175"/>
            <a:ext cx="5693231" cy="82919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VNNOX - XDebug</a:t>
            </a:r>
            <a:r>
              <a:rPr kumimoji="1" dirty="0"/>
              <a:t>原理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2310" y="1467485"/>
            <a:ext cx="7587615" cy="511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WEB Server</a:t>
            </a:r>
            <a:r>
              <a:rPr kumimoji="1" dirty="0" smtClean="0"/>
              <a:t>调试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2795" y="1194435"/>
            <a:ext cx="8705215" cy="3689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7420" y="5219065"/>
            <a:ext cx="4979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、开启</a:t>
            </a:r>
            <a:r>
              <a:rPr lang="en-US" altLang="zh-CN">
                <a:solidFill>
                  <a:schemeClr val="bg1"/>
                </a:solidFill>
              </a:rPr>
              <a:t>xdebug helper</a:t>
            </a: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、开启电话图标通信</a:t>
            </a: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DEV/TEST/BETA/</a:t>
            </a:r>
            <a:r>
              <a:rPr lang="zh-CN" altLang="en-US">
                <a:solidFill>
                  <a:schemeClr val="bg1"/>
                </a:solidFill>
              </a:rPr>
              <a:t>自建的调试</a:t>
            </a:r>
            <a:r>
              <a:rPr lang="en-US" altLang="zh-CN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登录远程</a:t>
            </a:r>
            <a:r>
              <a:rPr lang="en-US" altLang="zh-CN">
                <a:solidFill>
                  <a:schemeClr val="bg1"/>
                </a:solidFill>
              </a:rPr>
              <a:t>win7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638175"/>
            <a:ext cx="5693231" cy="82919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VNNOX - </a:t>
            </a:r>
            <a:r>
              <a:rPr kumimoji="1" dirty="0"/>
              <a:t>特殊</a:t>
            </a:r>
            <a:r>
              <a:rPr kumimoji="1" lang="en-US" altLang="zh-CN" dirty="0"/>
              <a:t>Xdebug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5690" y="1749425"/>
            <a:ext cx="894715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1</a:t>
            </a:r>
            <a:r>
              <a:rPr lang="zh-CN" altLang="en-US" sz="4000">
                <a:solidFill>
                  <a:schemeClr val="bg1"/>
                </a:solidFill>
              </a:rPr>
              <a:t>、</a:t>
            </a:r>
            <a:r>
              <a:rPr lang="en-US" altLang="zh-CN" sz="4000">
                <a:solidFill>
                  <a:schemeClr val="bg1"/>
                </a:solidFill>
              </a:rPr>
              <a:t>OSS-WEB</a:t>
            </a:r>
            <a:r>
              <a:rPr lang="zh-CN" altLang="en-US" sz="4000">
                <a:solidFill>
                  <a:schemeClr val="bg1"/>
                </a:solidFill>
              </a:rPr>
              <a:t>直传</a:t>
            </a:r>
            <a:r>
              <a:rPr lang="en-US" altLang="zh-CN" sz="4000">
                <a:solidFill>
                  <a:schemeClr val="bg1"/>
                </a:solidFill>
              </a:rPr>
              <a:t>CallBack</a:t>
            </a:r>
            <a:r>
              <a:rPr lang="zh-CN" altLang="en-US" sz="4000">
                <a:solidFill>
                  <a:schemeClr val="bg1"/>
                </a:solidFill>
              </a:rPr>
              <a:t>回调</a:t>
            </a:r>
          </a:p>
          <a:p>
            <a:endParaRPr lang="zh-CN" altLang="en-US" sz="4000">
              <a:solidFill>
                <a:schemeClr val="bg1"/>
              </a:solidFill>
            </a:endParaRPr>
          </a:p>
          <a:p>
            <a:r>
              <a:rPr lang="en-US" altLang="zh-CN" sz="4000">
                <a:solidFill>
                  <a:schemeClr val="bg1"/>
                </a:solidFill>
              </a:rPr>
              <a:t>2</a:t>
            </a:r>
            <a:r>
              <a:rPr lang="zh-CN" altLang="en-US" sz="4000">
                <a:solidFill>
                  <a:schemeClr val="bg1"/>
                </a:solidFill>
              </a:rPr>
              <a:t>、</a:t>
            </a:r>
            <a:r>
              <a:rPr lang="en-US" altLang="zh-CN" sz="4000">
                <a:solidFill>
                  <a:schemeClr val="bg1"/>
                </a:solidFill>
              </a:rPr>
              <a:t>UpLoad</a:t>
            </a:r>
            <a:r>
              <a:rPr lang="zh-CN" altLang="en-US" sz="4000">
                <a:solidFill>
                  <a:schemeClr val="bg1"/>
                </a:solidFill>
              </a:rPr>
              <a:t>模块日志上报</a:t>
            </a:r>
          </a:p>
          <a:p>
            <a:endParaRPr lang="zh-CN" altLang="en-US" sz="4000">
              <a:solidFill>
                <a:schemeClr val="bg1"/>
              </a:solidFill>
            </a:endParaRPr>
          </a:p>
          <a:p>
            <a:r>
              <a:rPr lang="en-US" altLang="zh-CN" sz="4000">
                <a:solidFill>
                  <a:schemeClr val="bg1"/>
                </a:solidFill>
              </a:rPr>
              <a:t>3</a:t>
            </a:r>
            <a:r>
              <a:rPr lang="zh-CN" altLang="en-US" sz="4000">
                <a:solidFill>
                  <a:schemeClr val="bg1"/>
                </a:solidFill>
              </a:rPr>
              <a:t>、后台进程消费队列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PHP CLI</a:t>
            </a:r>
            <a:r>
              <a:rPr kumimoji="1" dirty="0" smtClean="0"/>
              <a:t>调试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2795" y="1194435"/>
            <a:ext cx="10044430" cy="3800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2795" y="5226050"/>
            <a:ext cx="2602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断点</a:t>
            </a:r>
            <a:r>
              <a:rPr lang="en-US" altLang="zh-CN">
                <a:solidFill>
                  <a:schemeClr val="bg1"/>
                </a:solidFill>
              </a:rPr>
              <a:t>Condition</a:t>
            </a:r>
            <a:r>
              <a:rPr lang="zh-CN" altLang="en-US">
                <a:solidFill>
                  <a:schemeClr val="bg1"/>
                </a:solidFill>
              </a:rPr>
              <a:t>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2880" y="-16328"/>
            <a:ext cx="12204879" cy="6861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207"/>
            <a:ext cx="12204879" cy="6874328"/>
          </a:xfrm>
          <a:prstGeom prst="rect">
            <a:avLst/>
          </a:prstGeom>
          <a:solidFill>
            <a:srgbClr val="001830">
              <a:alpha val="13000"/>
            </a:srgbClr>
          </a:solidFill>
          <a:ln w="9525">
            <a:noFill/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5" dirty="0" smtClean="0"/>
              <a:t> </a:t>
            </a:r>
            <a:endParaRPr lang="zh-CN" altLang="en-US" sz="1065" dirty="0"/>
          </a:p>
        </p:txBody>
      </p:sp>
      <p:sp>
        <p:nvSpPr>
          <p:cNvPr id="10" name="文本框 9"/>
          <p:cNvSpPr txBox="1"/>
          <p:nvPr/>
        </p:nvSpPr>
        <p:spPr>
          <a:xfrm>
            <a:off x="2781300" y="2617153"/>
            <a:ext cx="6301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1300" y="3556372"/>
            <a:ext cx="630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313" y="388620"/>
            <a:ext cx="5693231" cy="8291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We Debug ing...   </a:t>
            </a:r>
            <a:r>
              <a:rPr kumimoji="1" lang="en-US" altLang="zh-CN">
                <a:sym typeface="+mn-ea"/>
              </a:rPr>
              <a:t>Log::write</a:t>
            </a:r>
            <a:r>
              <a:rPr kumimoji="1">
                <a:sym typeface="+mn-ea"/>
              </a:rPr>
              <a:t>？</a:t>
            </a:r>
            <a:endParaRPr kumimoji="1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84225" y="1217930"/>
            <a:ext cx="10182860" cy="54825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79665" y="3384550"/>
            <a:ext cx="3487420" cy="2757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Log::record?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72795" y="1194435"/>
            <a:ext cx="10594975" cy="5429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5920" y="2861945"/>
            <a:ext cx="4641850" cy="303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print_r</a:t>
            </a:r>
            <a:r>
              <a:rPr kumimoji="1" dirty="0"/>
              <a:t>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72795" y="1194435"/>
            <a:ext cx="10325735" cy="5156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7645" y="2570480"/>
            <a:ext cx="4540885" cy="301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var_dump?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72795" y="1194435"/>
            <a:ext cx="10415270" cy="51542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66205" y="2505075"/>
            <a:ext cx="4721860" cy="3439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fwrite</a:t>
            </a:r>
            <a:r>
              <a:rPr kumimoji="1" dirty="0"/>
              <a:t>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72795" y="1194435"/>
            <a:ext cx="10527665" cy="50018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22160" y="2661285"/>
            <a:ext cx="4178300" cy="3310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PHPStorm Debug </a:t>
            </a:r>
            <a:r>
              <a:rPr kumimoji="1" dirty="0"/>
              <a:t>简介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2925" y="1194435"/>
            <a:ext cx="8565515" cy="24218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12925" y="3616325"/>
            <a:ext cx="8566150" cy="2736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PHPStorm Xdebug </a:t>
            </a:r>
            <a:r>
              <a:rPr kumimoji="1" dirty="0"/>
              <a:t>工具栏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2286000"/>
          <a:ext cx="8534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/>
                <a:gridCol w="2037080"/>
                <a:gridCol w="1957070"/>
                <a:gridCol w="231013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Return 'xdebug'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重新</a:t>
                      </a:r>
                      <a:r>
                        <a:rPr lang="en-US" altLang="zh-CN"/>
                        <a:t>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Step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退出调用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Resume Programe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终止断点恢复执行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Run to cursor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跳到下一个断点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Show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代码中查看断点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条件触发断点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Step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由断点处推进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Step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进入断点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调用时</a:t>
                      </a:r>
                      <a:r>
                        <a:rPr lang="en-US" altLang="zh-CN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2713990"/>
            <a:ext cx="304800" cy="241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0" y="3121660"/>
            <a:ext cx="228600" cy="228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28800" y="3522980"/>
            <a:ext cx="304800" cy="228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16100" y="3848100"/>
            <a:ext cx="330200" cy="304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47850" y="4330700"/>
            <a:ext cx="266700" cy="241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36005" y="2739390"/>
            <a:ext cx="330200" cy="215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36005" y="3089910"/>
            <a:ext cx="342900" cy="292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61405" y="3510280"/>
            <a:ext cx="317500" cy="25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PHPStorm Xdebug </a:t>
            </a:r>
            <a:r>
              <a:rPr kumimoji="1" dirty="0"/>
              <a:t>原理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9715" y="1360805"/>
            <a:ext cx="9131935" cy="445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自定义</PresentationFormat>
  <Paragraphs>79</Paragraphs>
  <Slides>15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目录</vt:lpstr>
      <vt:lpstr>We Debug ing...   Log::write？</vt:lpstr>
      <vt:lpstr>Log::record?</vt:lpstr>
      <vt:lpstr>print_r？</vt:lpstr>
      <vt:lpstr>var_dump?</vt:lpstr>
      <vt:lpstr>fwrite？</vt:lpstr>
      <vt:lpstr>PHPStorm Debug 简介</vt:lpstr>
      <vt:lpstr>PHPStorm Xdebug 工具栏</vt:lpstr>
      <vt:lpstr>PHPStorm Xdebug 原理</vt:lpstr>
      <vt:lpstr>服务器FastCGI  php.ini Xdebug 配置</vt:lpstr>
      <vt:lpstr>VNNOX - XDebug原理</vt:lpstr>
      <vt:lpstr>WEB Server调试</vt:lpstr>
      <vt:lpstr>VNNOX - 特殊Xdebug</vt:lpstr>
      <vt:lpstr>PHP CLI调试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</dc:creator>
  <cp:lastModifiedBy>Administrator</cp:lastModifiedBy>
  <cp:revision>1220</cp:revision>
  <dcterms:created xsi:type="dcterms:W3CDTF">2019-01-21T08:15:17Z</dcterms:created>
  <dcterms:modified xsi:type="dcterms:W3CDTF">2019-04-08T07:03:24Z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