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82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6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8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01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89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4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63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2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4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1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6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4343D-2CF5-4430-9D03-A32BB34B8C81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1DA78-423E-41CF-B306-2216CE39E6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6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09" y="689674"/>
            <a:ext cx="9543289" cy="55096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932" y="6362054"/>
            <a:ext cx="6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DCU_FOOD.xml</a:t>
            </a:r>
            <a:r>
              <a:rPr lang="ko-KR" altLang="en-US" dirty="0" smtClean="0"/>
              <a:t>을 실행시켰을 때 제일 먼저 뜨는 </a:t>
            </a:r>
            <a:r>
              <a:rPr lang="en-US" altLang="ko-KR" dirty="0" smtClean="0"/>
              <a:t>home </a:t>
            </a:r>
            <a:r>
              <a:rPr lang="ko-KR" altLang="en-US" dirty="0" smtClean="0"/>
              <a:t>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722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0" y="357589"/>
            <a:ext cx="9517492" cy="58727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932" y="6362054"/>
            <a:ext cx="6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홈 버튼 옆에 있는 기숙사 식당</a:t>
            </a:r>
            <a:r>
              <a:rPr lang="en-US" altLang="ko-KR" dirty="0" smtClean="0"/>
              <a:t>(E4)</a:t>
            </a:r>
            <a:r>
              <a:rPr lang="ko-KR" altLang="en-US" dirty="0" smtClean="0"/>
              <a:t>를 눌렀을 때 뜨는 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7285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93" y="321833"/>
            <a:ext cx="9697499" cy="59317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9932" y="6362054"/>
            <a:ext cx="6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중앙도서관</a:t>
            </a:r>
            <a:r>
              <a:rPr lang="en-US" altLang="ko-KR" dirty="0" smtClean="0"/>
              <a:t>(A7)</a:t>
            </a:r>
            <a:r>
              <a:rPr lang="ko-KR" altLang="en-US" dirty="0"/>
              <a:t>을</a:t>
            </a:r>
            <a:r>
              <a:rPr lang="ko-KR" altLang="en-US" dirty="0" smtClean="0"/>
              <a:t> 눌렀을 때 뜨는 화면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8143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32" y="6362054"/>
            <a:ext cx="6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미대식당</a:t>
            </a:r>
            <a:r>
              <a:rPr lang="en-US" altLang="ko-KR" dirty="0" smtClean="0"/>
              <a:t>(D16)</a:t>
            </a:r>
            <a:r>
              <a:rPr lang="ko-KR" altLang="en-US" dirty="0" smtClean="0"/>
              <a:t>을 눌렀을 때 뜨는 화면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53" y="308673"/>
            <a:ext cx="9696932" cy="599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32" y="6362054"/>
            <a:ext cx="6796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사대식당</a:t>
            </a:r>
            <a:r>
              <a:rPr lang="en-US" altLang="ko-KR" dirty="0" smtClean="0"/>
              <a:t>(C10)</a:t>
            </a:r>
            <a:r>
              <a:rPr lang="ko-KR" altLang="en-US" dirty="0" smtClean="0"/>
              <a:t>을 눌렀을 때 뜨는 화면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73" y="334909"/>
            <a:ext cx="9800659" cy="59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4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</dc:creator>
  <cp:lastModifiedBy>B</cp:lastModifiedBy>
  <cp:revision>2</cp:revision>
  <dcterms:created xsi:type="dcterms:W3CDTF">2022-11-30T04:58:03Z</dcterms:created>
  <dcterms:modified xsi:type="dcterms:W3CDTF">2022-11-30T04:59:21Z</dcterms:modified>
</cp:coreProperties>
</file>