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" r:id="rId2"/>
    <p:sldId id="284" r:id="rId3"/>
    <p:sldId id="282" r:id="rId4"/>
    <p:sldId id="287" r:id="rId5"/>
    <p:sldId id="308" r:id="rId6"/>
    <p:sldId id="290" r:id="rId7"/>
    <p:sldId id="301" r:id="rId8"/>
    <p:sldId id="302" r:id="rId9"/>
    <p:sldId id="304" r:id="rId10"/>
    <p:sldId id="303" r:id="rId11"/>
    <p:sldId id="305" r:id="rId12"/>
    <p:sldId id="306" r:id="rId13"/>
    <p:sldId id="29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5BD"/>
    <a:srgbClr val="326393"/>
    <a:srgbClr val="2A345C"/>
    <a:srgbClr val="21345C"/>
    <a:srgbClr val="1C2244"/>
    <a:srgbClr val="F1ECE6"/>
    <a:srgbClr val="0F1225"/>
    <a:srgbClr val="6D8CAC"/>
    <a:srgbClr val="C9CACF"/>
    <a:srgbClr val="42689B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9570A-516F-4DB0-BFD0-AD80CD9BDF80}" type="doc">
      <dgm:prSet loTypeId="urn:microsoft.com/office/officeart/2005/8/layout/hierarchy1" loCatId="hierarchy" qsTypeId="urn:microsoft.com/office/officeart/2005/8/quickstyle/simple3" qsCatId="simple" csTypeId="urn:microsoft.com/office/officeart/2005/8/colors/accent5_5" csCatId="accent5" phldr="1"/>
      <dgm:spPr/>
      <dgm:t>
        <a:bodyPr/>
        <a:lstStyle/>
        <a:p>
          <a:pPr latinLnBrk="1"/>
          <a:endParaRPr lang="ko-KR" altLang="en-US"/>
        </a:p>
      </dgm:t>
    </dgm:pt>
    <dgm:pt modelId="{8B08B447-9DF8-4D92-A2C3-84378C22600C}">
      <dgm:prSet phldrT="[텍스트]" custT="1"/>
      <dgm:spPr/>
      <dgm:t>
        <a:bodyPr/>
        <a:lstStyle/>
        <a:p>
          <a:pPr latinLnBrk="1"/>
          <a:r>
            <a:rPr lang="en-US" altLang="ko-KR" sz="1100" dirty="0">
              <a:latin typeface="+mn-lt"/>
              <a:ea typeface="나눔스퀘어라운드OTF Regular" panose="020B0600000101010101" charset="-127"/>
            </a:rPr>
            <a:t>DCU_FOOD</a:t>
          </a:r>
          <a:endParaRPr lang="ko-KR" altLang="en-US" sz="1100" dirty="0">
            <a:latin typeface="+mn-lt"/>
            <a:ea typeface="나눔스퀘어라운드OTF Regular" panose="020B0600000101010101" charset="-127"/>
          </a:endParaRPr>
        </a:p>
      </dgm:t>
    </dgm:pt>
    <dgm:pt modelId="{8F0A5607-CE89-4628-B01A-852B3DA1261D}" type="parTrans" cxnId="{7A5F21CC-16B9-4181-B039-6AF6DC9526D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465BCCAC-96F7-4A3A-BF1C-29D021404432}" type="sibTrans" cxnId="{7A5F21CC-16B9-4181-B039-6AF6DC9526D9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7817E7C6-C346-4016-9CB5-E3608C209708}">
      <dgm:prSet custT="1"/>
      <dgm:spPr/>
      <dgm:t>
        <a:bodyPr/>
        <a:lstStyle/>
        <a:p>
          <a:pPr latinLnBrk="1"/>
          <a:r>
            <a:rPr lang="ko-KR" altLang="en-US" sz="1100" dirty="0"/>
            <a:t>미대식당</a:t>
          </a:r>
        </a:p>
      </dgm:t>
    </dgm:pt>
    <dgm:pt modelId="{83231C0E-F224-473F-A9E8-62892CF44518}" type="parTrans" cxnId="{F539ED21-8E26-4351-B834-D05EC5AA1F04}">
      <dgm:prSet/>
      <dgm:spPr/>
      <dgm:t>
        <a:bodyPr/>
        <a:lstStyle/>
        <a:p>
          <a:pPr latinLnBrk="1"/>
          <a:endParaRPr lang="ko-KR" altLang="en-US"/>
        </a:p>
      </dgm:t>
    </dgm:pt>
    <dgm:pt modelId="{D4F6A1C7-6374-4141-9116-AAFA36154E67}" type="sibTrans" cxnId="{F539ED21-8E26-4351-B834-D05EC5AA1F04}">
      <dgm:prSet/>
      <dgm:spPr/>
      <dgm:t>
        <a:bodyPr/>
        <a:lstStyle/>
        <a:p>
          <a:pPr latinLnBrk="1"/>
          <a:endParaRPr lang="ko-KR" altLang="en-US"/>
        </a:p>
      </dgm:t>
    </dgm:pt>
    <dgm:pt modelId="{161A3D74-117F-48B0-A1D7-22C022ACC32F}">
      <dgm:prSet custT="1"/>
      <dgm:spPr/>
      <dgm:t>
        <a:bodyPr/>
        <a:lstStyle/>
        <a:p>
          <a:pPr latinLnBrk="1"/>
          <a:r>
            <a:rPr lang="ko-KR" altLang="en-US" sz="1100" dirty="0"/>
            <a:t>사대식당</a:t>
          </a:r>
        </a:p>
      </dgm:t>
    </dgm:pt>
    <dgm:pt modelId="{90834FAC-FD60-4C8E-B345-54ABB6D1CAC9}" type="parTrans" cxnId="{E918779E-1E39-4416-AF1C-3D1C5FDF88F2}">
      <dgm:prSet/>
      <dgm:spPr/>
      <dgm:t>
        <a:bodyPr/>
        <a:lstStyle/>
        <a:p>
          <a:pPr latinLnBrk="1"/>
          <a:endParaRPr lang="ko-KR" altLang="en-US"/>
        </a:p>
      </dgm:t>
    </dgm:pt>
    <dgm:pt modelId="{9DEBEB98-79B7-4556-87BC-2C6D7FDE6D24}" type="sibTrans" cxnId="{E918779E-1E39-4416-AF1C-3D1C5FDF88F2}">
      <dgm:prSet/>
      <dgm:spPr/>
      <dgm:t>
        <a:bodyPr/>
        <a:lstStyle/>
        <a:p>
          <a:pPr latinLnBrk="1"/>
          <a:endParaRPr lang="ko-KR" altLang="en-US"/>
        </a:p>
      </dgm:t>
    </dgm:pt>
    <dgm:pt modelId="{07F39090-47B4-4FAD-B444-7F4BE54FF5B4}">
      <dgm:prSet custT="1"/>
      <dgm:spPr/>
      <dgm:t>
        <a:bodyPr/>
        <a:lstStyle/>
        <a:p>
          <a:pPr latinLnBrk="1"/>
          <a:r>
            <a:rPr lang="ko-KR" altLang="en-US" sz="1100" dirty="0"/>
            <a:t>중앙도서관 식당</a:t>
          </a:r>
        </a:p>
      </dgm:t>
    </dgm:pt>
    <dgm:pt modelId="{B2556ED9-E049-4500-A8C4-1B27A9650265}" type="sibTrans" cxnId="{D2B5A7CF-004A-4614-AB75-3E5585B63373}">
      <dgm:prSet/>
      <dgm:spPr/>
      <dgm:t>
        <a:bodyPr/>
        <a:lstStyle/>
        <a:p>
          <a:pPr latinLnBrk="1"/>
          <a:endParaRPr lang="ko-KR" altLang="en-US"/>
        </a:p>
      </dgm:t>
    </dgm:pt>
    <dgm:pt modelId="{6F8587EA-6AEA-44AC-9428-BB040E1A1843}" type="parTrans" cxnId="{D2B5A7CF-004A-4614-AB75-3E5585B63373}">
      <dgm:prSet/>
      <dgm:spPr/>
      <dgm:t>
        <a:bodyPr/>
        <a:lstStyle/>
        <a:p>
          <a:pPr latinLnBrk="1"/>
          <a:endParaRPr lang="ko-KR" altLang="en-US"/>
        </a:p>
      </dgm:t>
    </dgm:pt>
    <dgm:pt modelId="{9E169AFA-E7CD-4BDC-A286-3AF91F6255C1}">
      <dgm:prSet/>
      <dgm:spPr/>
      <dgm:t>
        <a:bodyPr/>
        <a:lstStyle/>
        <a:p>
          <a:pPr latinLnBrk="1"/>
          <a:r>
            <a:rPr lang="en-US" altLang="ko-KR" dirty="0"/>
            <a:t>name</a:t>
          </a:r>
          <a:endParaRPr lang="ko-KR" altLang="en-US" dirty="0"/>
        </a:p>
      </dgm:t>
    </dgm:pt>
    <dgm:pt modelId="{7DD18353-4D32-4244-A1AE-F640161B68C8}" type="parTrans" cxnId="{E22DA4C2-906F-4691-BF0D-B8AF57A57D6A}">
      <dgm:prSet/>
      <dgm:spPr/>
      <dgm:t>
        <a:bodyPr/>
        <a:lstStyle/>
        <a:p>
          <a:pPr latinLnBrk="1"/>
          <a:endParaRPr lang="ko-KR" altLang="en-US"/>
        </a:p>
      </dgm:t>
    </dgm:pt>
    <dgm:pt modelId="{6F1724DA-2346-4883-BB60-F935DF47081D}" type="sibTrans" cxnId="{E22DA4C2-906F-4691-BF0D-B8AF57A57D6A}">
      <dgm:prSet/>
      <dgm:spPr/>
      <dgm:t>
        <a:bodyPr/>
        <a:lstStyle/>
        <a:p>
          <a:pPr latinLnBrk="1"/>
          <a:endParaRPr lang="ko-KR" altLang="en-US"/>
        </a:p>
      </dgm:t>
    </dgm:pt>
    <dgm:pt modelId="{071BA761-C0ED-4499-8966-1F2DC2A69DFB}">
      <dgm:prSet/>
      <dgm:spPr/>
      <dgm:t>
        <a:bodyPr/>
        <a:lstStyle/>
        <a:p>
          <a:pPr latinLnBrk="1"/>
          <a:r>
            <a:rPr lang="en-US" altLang="ko-KR" dirty="0"/>
            <a:t>weekday</a:t>
          </a:r>
          <a:endParaRPr lang="ko-KR" altLang="en-US" dirty="0"/>
        </a:p>
      </dgm:t>
    </dgm:pt>
    <dgm:pt modelId="{9DE63411-6F40-467E-95FD-138FBF07E452}" type="parTrans" cxnId="{6AE99C6A-7B45-49D4-9628-C8A535925CC9}">
      <dgm:prSet/>
      <dgm:spPr/>
      <dgm:t>
        <a:bodyPr/>
        <a:lstStyle/>
        <a:p>
          <a:pPr latinLnBrk="1"/>
          <a:endParaRPr lang="ko-KR" altLang="en-US"/>
        </a:p>
      </dgm:t>
    </dgm:pt>
    <dgm:pt modelId="{86BAE15F-F411-40CF-9715-478513B2E645}" type="sibTrans" cxnId="{6AE99C6A-7B45-49D4-9628-C8A535925CC9}">
      <dgm:prSet/>
      <dgm:spPr/>
      <dgm:t>
        <a:bodyPr/>
        <a:lstStyle/>
        <a:p>
          <a:pPr latinLnBrk="1"/>
          <a:endParaRPr lang="ko-KR" altLang="en-US"/>
        </a:p>
      </dgm:t>
    </dgm:pt>
    <dgm:pt modelId="{47D9016D-9EFD-4259-91C8-D46A147856E6}">
      <dgm:prSet/>
      <dgm:spPr/>
      <dgm:t>
        <a:bodyPr/>
        <a:lstStyle/>
        <a:p>
          <a:pPr latinLnBrk="1"/>
          <a:r>
            <a:rPr lang="en-US" altLang="ko-KR" dirty="0"/>
            <a:t>weekend</a:t>
          </a:r>
          <a:endParaRPr lang="ko-KR" altLang="en-US" dirty="0"/>
        </a:p>
      </dgm:t>
    </dgm:pt>
    <dgm:pt modelId="{18AEF5E7-C501-41A6-9E2F-585485752284}" type="parTrans" cxnId="{51C3A572-E799-4EAF-9E5D-B75BC1C2836F}">
      <dgm:prSet/>
      <dgm:spPr/>
      <dgm:t>
        <a:bodyPr/>
        <a:lstStyle/>
        <a:p>
          <a:pPr latinLnBrk="1"/>
          <a:endParaRPr lang="ko-KR" altLang="en-US"/>
        </a:p>
      </dgm:t>
    </dgm:pt>
    <dgm:pt modelId="{C1D2C200-BDF6-40E8-8007-E091234AE6D0}" type="sibTrans" cxnId="{51C3A572-E799-4EAF-9E5D-B75BC1C2836F}">
      <dgm:prSet/>
      <dgm:spPr/>
      <dgm:t>
        <a:bodyPr/>
        <a:lstStyle/>
        <a:p>
          <a:pPr latinLnBrk="1"/>
          <a:endParaRPr lang="ko-KR" altLang="en-US"/>
        </a:p>
      </dgm:t>
    </dgm:pt>
    <dgm:pt modelId="{35564CB8-36D6-4776-B9D6-6ECF7F417DC7}">
      <dgm:prSet/>
      <dgm:spPr/>
      <dgm:t>
        <a:bodyPr/>
        <a:lstStyle/>
        <a:p>
          <a:pPr latinLnBrk="1"/>
          <a:r>
            <a:rPr lang="en-US" altLang="ko-KR" dirty="0"/>
            <a:t>name</a:t>
          </a:r>
          <a:endParaRPr lang="ko-KR" altLang="en-US" dirty="0"/>
        </a:p>
      </dgm:t>
    </dgm:pt>
    <dgm:pt modelId="{6B225584-BC96-4502-B5EC-7DE3655E89B8}" type="parTrans" cxnId="{A86A73E6-2FBE-405B-8A7B-6967943B7B09}">
      <dgm:prSet/>
      <dgm:spPr/>
      <dgm:t>
        <a:bodyPr/>
        <a:lstStyle/>
        <a:p>
          <a:pPr latinLnBrk="1"/>
          <a:endParaRPr lang="ko-KR" altLang="en-US"/>
        </a:p>
      </dgm:t>
    </dgm:pt>
    <dgm:pt modelId="{BEA1DFBF-578B-41EB-9127-F6CAE344FE93}" type="sibTrans" cxnId="{A86A73E6-2FBE-405B-8A7B-6967943B7B09}">
      <dgm:prSet/>
      <dgm:spPr/>
      <dgm:t>
        <a:bodyPr/>
        <a:lstStyle/>
        <a:p>
          <a:pPr latinLnBrk="1"/>
          <a:endParaRPr lang="ko-KR" altLang="en-US"/>
        </a:p>
      </dgm:t>
    </dgm:pt>
    <dgm:pt modelId="{EE22869B-B406-4D03-9D82-286614362FF4}">
      <dgm:prSet/>
      <dgm:spPr/>
      <dgm:t>
        <a:bodyPr/>
        <a:lstStyle/>
        <a:p>
          <a:pPr latinLnBrk="1"/>
          <a:r>
            <a:rPr lang="en-US" altLang="ko-KR" dirty="0"/>
            <a:t>price</a:t>
          </a:r>
          <a:endParaRPr lang="ko-KR" altLang="en-US" dirty="0"/>
        </a:p>
      </dgm:t>
    </dgm:pt>
    <dgm:pt modelId="{744BB62A-C742-402C-BEC7-73D3844A2FEA}" type="parTrans" cxnId="{506F5C1B-52F1-4E4C-BD0E-41CE9BBE2E79}">
      <dgm:prSet/>
      <dgm:spPr/>
      <dgm:t>
        <a:bodyPr/>
        <a:lstStyle/>
        <a:p>
          <a:pPr latinLnBrk="1"/>
          <a:endParaRPr lang="ko-KR" altLang="en-US"/>
        </a:p>
      </dgm:t>
    </dgm:pt>
    <dgm:pt modelId="{A93412BF-2031-48C2-9D01-329A47427C2C}" type="sibTrans" cxnId="{506F5C1B-52F1-4E4C-BD0E-41CE9BBE2E79}">
      <dgm:prSet/>
      <dgm:spPr/>
      <dgm:t>
        <a:bodyPr/>
        <a:lstStyle/>
        <a:p>
          <a:pPr latinLnBrk="1"/>
          <a:endParaRPr lang="ko-KR" altLang="en-US"/>
        </a:p>
      </dgm:t>
    </dgm:pt>
    <dgm:pt modelId="{80CACFED-0386-4E32-9624-DF2EFDA09BFA}">
      <dgm:prSet/>
      <dgm:spPr/>
      <dgm:t>
        <a:bodyPr/>
        <a:lstStyle/>
        <a:p>
          <a:pPr latinLnBrk="1"/>
          <a:r>
            <a:rPr lang="en-US" altLang="ko-KR" dirty="0"/>
            <a:t>image</a:t>
          </a:r>
          <a:endParaRPr lang="ko-KR" altLang="en-US" dirty="0"/>
        </a:p>
      </dgm:t>
    </dgm:pt>
    <dgm:pt modelId="{385712AA-590F-4313-B03C-00C6FEC644FF}" type="parTrans" cxnId="{4D227D12-BE6E-450A-B1FF-8E56BF558E31}">
      <dgm:prSet/>
      <dgm:spPr/>
      <dgm:t>
        <a:bodyPr/>
        <a:lstStyle/>
        <a:p>
          <a:pPr latinLnBrk="1"/>
          <a:endParaRPr lang="ko-KR" altLang="en-US"/>
        </a:p>
      </dgm:t>
    </dgm:pt>
    <dgm:pt modelId="{78068ABB-B70A-4987-AABE-F6562E066FB7}" type="sibTrans" cxnId="{4D227D12-BE6E-450A-B1FF-8E56BF558E31}">
      <dgm:prSet/>
      <dgm:spPr/>
      <dgm:t>
        <a:bodyPr/>
        <a:lstStyle/>
        <a:p>
          <a:pPr latinLnBrk="1"/>
          <a:endParaRPr lang="ko-KR" altLang="en-US"/>
        </a:p>
      </dgm:t>
    </dgm:pt>
    <dgm:pt modelId="{2A4CABCD-78F2-4BB4-856A-017611695324}">
      <dgm:prSet/>
      <dgm:spPr/>
      <dgm:t>
        <a:bodyPr/>
        <a:lstStyle/>
        <a:p>
          <a:pPr latinLnBrk="1"/>
          <a:r>
            <a:rPr lang="en-US" altLang="ko-KR" dirty="0"/>
            <a:t>name</a:t>
          </a:r>
          <a:endParaRPr lang="ko-KR" altLang="en-US" dirty="0"/>
        </a:p>
      </dgm:t>
    </dgm:pt>
    <dgm:pt modelId="{E1CED9C1-612A-45DA-A4FF-CE4C02E9AE0F}" type="parTrans" cxnId="{06BB9D66-D1C8-463F-9EE8-FBC3D6AE46F5}">
      <dgm:prSet/>
      <dgm:spPr/>
      <dgm:t>
        <a:bodyPr/>
        <a:lstStyle/>
        <a:p>
          <a:pPr latinLnBrk="1"/>
          <a:endParaRPr lang="ko-KR" altLang="en-US"/>
        </a:p>
      </dgm:t>
    </dgm:pt>
    <dgm:pt modelId="{9F984CB3-881C-4096-A233-79C5CCC50631}" type="sibTrans" cxnId="{06BB9D66-D1C8-463F-9EE8-FBC3D6AE46F5}">
      <dgm:prSet/>
      <dgm:spPr/>
      <dgm:t>
        <a:bodyPr/>
        <a:lstStyle/>
        <a:p>
          <a:pPr latinLnBrk="1"/>
          <a:endParaRPr lang="ko-KR" altLang="en-US"/>
        </a:p>
      </dgm:t>
    </dgm:pt>
    <dgm:pt modelId="{7847D191-5866-470C-B154-CCAA96C2F1D1}">
      <dgm:prSet/>
      <dgm:spPr/>
      <dgm:t>
        <a:bodyPr/>
        <a:lstStyle/>
        <a:p>
          <a:pPr latinLnBrk="1"/>
          <a:r>
            <a:rPr lang="en-US" altLang="ko-KR" dirty="0"/>
            <a:t>price</a:t>
          </a:r>
          <a:endParaRPr lang="ko-KR" altLang="en-US" dirty="0"/>
        </a:p>
      </dgm:t>
    </dgm:pt>
    <dgm:pt modelId="{48F79052-0B23-4729-9ABF-14BB14FFB73D}" type="parTrans" cxnId="{91620DF1-AACA-4D3D-A348-D476B0D8ED24}">
      <dgm:prSet/>
      <dgm:spPr/>
      <dgm:t>
        <a:bodyPr/>
        <a:lstStyle/>
        <a:p>
          <a:pPr latinLnBrk="1"/>
          <a:endParaRPr lang="ko-KR" altLang="en-US"/>
        </a:p>
      </dgm:t>
    </dgm:pt>
    <dgm:pt modelId="{FC2DEC73-5572-4530-8FF5-B6D923EC7BF4}" type="sibTrans" cxnId="{91620DF1-AACA-4D3D-A348-D476B0D8ED24}">
      <dgm:prSet/>
      <dgm:spPr/>
      <dgm:t>
        <a:bodyPr/>
        <a:lstStyle/>
        <a:p>
          <a:pPr latinLnBrk="1"/>
          <a:endParaRPr lang="ko-KR" altLang="en-US"/>
        </a:p>
      </dgm:t>
    </dgm:pt>
    <dgm:pt modelId="{975EFDB8-F568-45C4-8FEE-2BE219D04CD7}">
      <dgm:prSet/>
      <dgm:spPr/>
      <dgm:t>
        <a:bodyPr/>
        <a:lstStyle/>
        <a:p>
          <a:pPr latinLnBrk="1"/>
          <a:r>
            <a:rPr lang="en-US" altLang="ko-KR" dirty="0"/>
            <a:t>image</a:t>
          </a:r>
          <a:endParaRPr lang="ko-KR" altLang="en-US" dirty="0"/>
        </a:p>
      </dgm:t>
    </dgm:pt>
    <dgm:pt modelId="{EE94876E-71A4-4E8A-AC71-9F0E0F849550}" type="parTrans" cxnId="{E47FA69C-10F4-40DB-96A1-25153C63C82D}">
      <dgm:prSet/>
      <dgm:spPr/>
      <dgm:t>
        <a:bodyPr/>
        <a:lstStyle/>
        <a:p>
          <a:pPr latinLnBrk="1"/>
          <a:endParaRPr lang="ko-KR" altLang="en-US"/>
        </a:p>
      </dgm:t>
    </dgm:pt>
    <dgm:pt modelId="{A8341D27-1607-4F43-8BC4-610D273C24D2}" type="sibTrans" cxnId="{E47FA69C-10F4-40DB-96A1-25153C63C82D}">
      <dgm:prSet/>
      <dgm:spPr/>
      <dgm:t>
        <a:bodyPr/>
        <a:lstStyle/>
        <a:p>
          <a:pPr latinLnBrk="1"/>
          <a:endParaRPr lang="ko-KR" altLang="en-US"/>
        </a:p>
      </dgm:t>
    </dgm:pt>
    <dgm:pt modelId="{50C5B250-3025-490B-B89C-36C0BEDAB7F3}">
      <dgm:prSet/>
      <dgm:spPr/>
      <dgm:t>
        <a:bodyPr/>
        <a:lstStyle/>
        <a:p>
          <a:pPr latinLnBrk="1"/>
          <a:r>
            <a:rPr lang="en-US" altLang="ko-KR" dirty="0"/>
            <a:t>name</a:t>
          </a:r>
          <a:endParaRPr lang="ko-KR" altLang="en-US" dirty="0"/>
        </a:p>
      </dgm:t>
    </dgm:pt>
    <dgm:pt modelId="{963945A1-E6CD-4719-9A3D-91A6F8AC0424}" type="parTrans" cxnId="{A926C318-594C-4185-8A7E-7EFE3111F8F6}">
      <dgm:prSet/>
      <dgm:spPr/>
      <dgm:t>
        <a:bodyPr/>
        <a:lstStyle/>
        <a:p>
          <a:pPr latinLnBrk="1"/>
          <a:endParaRPr lang="ko-KR" altLang="en-US"/>
        </a:p>
      </dgm:t>
    </dgm:pt>
    <dgm:pt modelId="{4E465A40-B3D0-4ED6-B83E-22962CADDDD1}" type="sibTrans" cxnId="{A926C318-594C-4185-8A7E-7EFE3111F8F6}">
      <dgm:prSet/>
      <dgm:spPr/>
      <dgm:t>
        <a:bodyPr/>
        <a:lstStyle/>
        <a:p>
          <a:pPr latinLnBrk="1"/>
          <a:endParaRPr lang="ko-KR" altLang="en-US"/>
        </a:p>
      </dgm:t>
    </dgm:pt>
    <dgm:pt modelId="{882ACAA4-AE86-4C8A-BA70-0A8582EC2AA0}">
      <dgm:prSet/>
      <dgm:spPr/>
      <dgm:t>
        <a:bodyPr/>
        <a:lstStyle/>
        <a:p>
          <a:pPr latinLnBrk="1"/>
          <a:r>
            <a:rPr lang="en-US" altLang="ko-KR" dirty="0"/>
            <a:t>price</a:t>
          </a:r>
          <a:endParaRPr lang="ko-KR" altLang="en-US" dirty="0"/>
        </a:p>
      </dgm:t>
    </dgm:pt>
    <dgm:pt modelId="{3BAD4FD1-C7C6-4E94-9F4C-D17962216B32}" type="parTrans" cxnId="{3D44F747-C521-42C0-8C9D-FFBACD6AC913}">
      <dgm:prSet/>
      <dgm:spPr/>
      <dgm:t>
        <a:bodyPr/>
        <a:lstStyle/>
        <a:p>
          <a:pPr latinLnBrk="1"/>
          <a:endParaRPr lang="ko-KR" altLang="en-US"/>
        </a:p>
      </dgm:t>
    </dgm:pt>
    <dgm:pt modelId="{85ECE3EA-9FAB-4135-8D6D-01B91648037D}" type="sibTrans" cxnId="{3D44F747-C521-42C0-8C9D-FFBACD6AC913}">
      <dgm:prSet/>
      <dgm:spPr/>
      <dgm:t>
        <a:bodyPr/>
        <a:lstStyle/>
        <a:p>
          <a:pPr latinLnBrk="1"/>
          <a:endParaRPr lang="ko-KR" altLang="en-US"/>
        </a:p>
      </dgm:t>
    </dgm:pt>
    <dgm:pt modelId="{722E4B1A-D356-4D45-8E53-8C52980F361F}">
      <dgm:prSet/>
      <dgm:spPr/>
      <dgm:t>
        <a:bodyPr/>
        <a:lstStyle/>
        <a:p>
          <a:pPr latinLnBrk="1"/>
          <a:r>
            <a:rPr lang="en-US" altLang="ko-KR" dirty="0"/>
            <a:t>image</a:t>
          </a:r>
          <a:endParaRPr lang="ko-KR" altLang="en-US" dirty="0"/>
        </a:p>
      </dgm:t>
    </dgm:pt>
    <dgm:pt modelId="{7F55F44A-6C43-4E41-948F-4DFB7AA8CB0A}" type="parTrans" cxnId="{45EA4D95-B440-449A-BF47-D0E4254C7D0C}">
      <dgm:prSet/>
      <dgm:spPr/>
      <dgm:t>
        <a:bodyPr/>
        <a:lstStyle/>
        <a:p>
          <a:pPr latinLnBrk="1"/>
          <a:endParaRPr lang="ko-KR" altLang="en-US"/>
        </a:p>
      </dgm:t>
    </dgm:pt>
    <dgm:pt modelId="{11DC3E79-872D-4DC9-8C55-6E2B7BAB0699}" type="sibTrans" cxnId="{45EA4D95-B440-449A-BF47-D0E4254C7D0C}">
      <dgm:prSet/>
      <dgm:spPr/>
      <dgm:t>
        <a:bodyPr/>
        <a:lstStyle/>
        <a:p>
          <a:pPr latinLnBrk="1"/>
          <a:endParaRPr lang="ko-KR" altLang="en-US"/>
        </a:p>
      </dgm:t>
    </dgm:pt>
    <dgm:pt modelId="{582459DD-3F9D-4C65-887C-A54EA6339F14}">
      <dgm:prSet phldrT="[텍스트]" custT="1"/>
      <dgm:spPr/>
      <dgm:t>
        <a:bodyPr/>
        <a:lstStyle/>
        <a:p>
          <a:pPr latinLnBrk="1"/>
          <a:r>
            <a:rPr lang="ko-KR" altLang="en-US" sz="1100" dirty="0" err="1">
              <a:latin typeface="+mn-lt"/>
              <a:ea typeface="나눔스퀘어라운드OTF Regular" panose="020B0600000101010101" charset="-127"/>
            </a:rPr>
            <a:t>긱사식당</a:t>
          </a:r>
          <a:endParaRPr lang="ko-KR" altLang="en-US" sz="1100" dirty="0">
            <a:latin typeface="+mn-lt"/>
            <a:ea typeface="나눔스퀘어라운드OTF Regular" panose="020B0600000101010101" charset="-127"/>
          </a:endParaRPr>
        </a:p>
      </dgm:t>
    </dgm:pt>
    <dgm:pt modelId="{7C655F47-65C3-4215-94AF-75E66009B381}" type="sibTrans" cxnId="{D3C80ACD-5AD0-4DC4-B386-62364C1BDE7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A0A316C8-03C0-4CFA-B8BF-BA1A8E972224}" type="parTrans" cxnId="{D3C80ACD-5AD0-4DC4-B386-62364C1BDE7F}">
      <dgm:prSet/>
      <dgm:spPr/>
      <dgm:t>
        <a:bodyPr/>
        <a:lstStyle/>
        <a:p>
          <a:pPr latinLnBrk="1"/>
          <a:endParaRPr lang="ko-KR" altLang="en-US">
            <a:latin typeface="+mn-ea"/>
            <a:ea typeface="+mn-ea"/>
          </a:endParaRPr>
        </a:p>
      </dgm:t>
    </dgm:pt>
    <dgm:pt modelId="{A67CA05E-3474-413C-9D51-EE5731AC6921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64F844B8-3656-4D4E-B634-DAB568E24AD5}" type="parTrans" cxnId="{CA257FFD-5929-443C-A5D9-81C6C1606B13}">
      <dgm:prSet/>
      <dgm:spPr/>
      <dgm:t>
        <a:bodyPr/>
        <a:lstStyle/>
        <a:p>
          <a:pPr latinLnBrk="1"/>
          <a:endParaRPr lang="ko-KR" altLang="en-US"/>
        </a:p>
      </dgm:t>
    </dgm:pt>
    <dgm:pt modelId="{E6642423-7264-46BD-9F34-19A8AC7F21D6}" type="sibTrans" cxnId="{CA257FFD-5929-443C-A5D9-81C6C1606B13}">
      <dgm:prSet/>
      <dgm:spPr/>
      <dgm:t>
        <a:bodyPr/>
        <a:lstStyle/>
        <a:p>
          <a:pPr latinLnBrk="1"/>
          <a:endParaRPr lang="ko-KR" altLang="en-US"/>
        </a:p>
      </dgm:t>
    </dgm:pt>
    <dgm:pt modelId="{A2D3272E-8227-4A91-BA2F-BC2928F1BCCD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AE4800B6-8ACA-4A94-9365-7649A0996C12}" type="parTrans" cxnId="{28199C9D-0EAE-4975-9B14-DE6A830E9668}">
      <dgm:prSet/>
      <dgm:spPr/>
      <dgm:t>
        <a:bodyPr/>
        <a:lstStyle/>
        <a:p>
          <a:pPr latinLnBrk="1"/>
          <a:endParaRPr lang="ko-KR" altLang="en-US"/>
        </a:p>
      </dgm:t>
    </dgm:pt>
    <dgm:pt modelId="{A3D6A8BE-E98F-40F7-B22F-4B81FF30F5BC}" type="sibTrans" cxnId="{28199C9D-0EAE-4975-9B14-DE6A830E9668}">
      <dgm:prSet/>
      <dgm:spPr/>
      <dgm:t>
        <a:bodyPr/>
        <a:lstStyle/>
        <a:p>
          <a:pPr latinLnBrk="1"/>
          <a:endParaRPr lang="ko-KR" altLang="en-US"/>
        </a:p>
      </dgm:t>
    </dgm:pt>
    <dgm:pt modelId="{E3CC7703-AA00-4929-BECE-CB832C6D2E01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5E2D8B66-AEE6-477A-A193-FC0586EDB069}" type="parTrans" cxnId="{EFE2D4FC-E9C4-4A85-A7D5-4F9950729756}">
      <dgm:prSet/>
      <dgm:spPr/>
      <dgm:t>
        <a:bodyPr/>
        <a:lstStyle/>
        <a:p>
          <a:pPr latinLnBrk="1"/>
          <a:endParaRPr lang="ko-KR" altLang="en-US"/>
        </a:p>
      </dgm:t>
    </dgm:pt>
    <dgm:pt modelId="{9365DB97-3AD0-4D28-A900-61BFB09D7C5B}" type="sibTrans" cxnId="{EFE2D4FC-E9C4-4A85-A7D5-4F9950729756}">
      <dgm:prSet/>
      <dgm:spPr/>
      <dgm:t>
        <a:bodyPr/>
        <a:lstStyle/>
        <a:p>
          <a:pPr latinLnBrk="1"/>
          <a:endParaRPr lang="ko-KR" altLang="en-US"/>
        </a:p>
      </dgm:t>
    </dgm:pt>
    <dgm:pt modelId="{482A7C2F-F687-464E-80F7-A87740800E64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54F2D977-6873-4678-AB18-7838D46F1983}" type="parTrans" cxnId="{355719B8-4F1D-472E-9B0D-0030AADA62A2}">
      <dgm:prSet/>
      <dgm:spPr/>
      <dgm:t>
        <a:bodyPr/>
        <a:lstStyle/>
        <a:p>
          <a:pPr latinLnBrk="1"/>
          <a:endParaRPr lang="ko-KR" altLang="en-US"/>
        </a:p>
      </dgm:t>
    </dgm:pt>
    <dgm:pt modelId="{CFA1209E-2920-4558-8349-A33C8F7215F9}" type="sibTrans" cxnId="{355719B8-4F1D-472E-9B0D-0030AADA62A2}">
      <dgm:prSet/>
      <dgm:spPr/>
      <dgm:t>
        <a:bodyPr/>
        <a:lstStyle/>
        <a:p>
          <a:pPr latinLnBrk="1"/>
          <a:endParaRPr lang="ko-KR" altLang="en-US"/>
        </a:p>
      </dgm:t>
    </dgm:pt>
    <dgm:pt modelId="{49061783-8AB9-4E99-AF12-0FF7AC205551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2F958328-CF49-4E78-B787-D5AB2C9B0375}" type="parTrans" cxnId="{A1BF5B92-C4BF-408A-BC64-360946280A1D}">
      <dgm:prSet/>
      <dgm:spPr/>
      <dgm:t>
        <a:bodyPr/>
        <a:lstStyle/>
        <a:p>
          <a:pPr latinLnBrk="1"/>
          <a:endParaRPr lang="ko-KR" altLang="en-US"/>
        </a:p>
      </dgm:t>
    </dgm:pt>
    <dgm:pt modelId="{B5B55360-CC43-4C9C-934A-490E660F865D}" type="sibTrans" cxnId="{A1BF5B92-C4BF-408A-BC64-360946280A1D}">
      <dgm:prSet/>
      <dgm:spPr/>
      <dgm:t>
        <a:bodyPr/>
        <a:lstStyle/>
        <a:p>
          <a:pPr latinLnBrk="1"/>
          <a:endParaRPr lang="ko-KR" altLang="en-US"/>
        </a:p>
      </dgm:t>
    </dgm:pt>
    <dgm:pt modelId="{47944631-97EE-4AE9-9027-E39BF9DC5FD5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2250EA1A-EB24-44E7-A785-4896CABD1E02}" type="parTrans" cxnId="{8426FAF6-A4D8-4071-9020-7730AD61E217}">
      <dgm:prSet/>
      <dgm:spPr/>
      <dgm:t>
        <a:bodyPr/>
        <a:lstStyle/>
        <a:p>
          <a:pPr latinLnBrk="1"/>
          <a:endParaRPr lang="ko-KR" altLang="en-US"/>
        </a:p>
      </dgm:t>
    </dgm:pt>
    <dgm:pt modelId="{C3223DAC-72A3-41C4-9672-FC0E569E741C}" type="sibTrans" cxnId="{8426FAF6-A4D8-4071-9020-7730AD61E217}">
      <dgm:prSet/>
      <dgm:spPr/>
      <dgm:t>
        <a:bodyPr/>
        <a:lstStyle/>
        <a:p>
          <a:pPr latinLnBrk="1"/>
          <a:endParaRPr lang="ko-KR" altLang="en-US"/>
        </a:p>
      </dgm:t>
    </dgm:pt>
    <dgm:pt modelId="{C2DD72C2-27D7-4440-8F0D-9D3972E44E52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61E00D7D-CF1A-46CD-8C8F-DDA3EDED233F}" type="parTrans" cxnId="{443AB9CA-FD8C-4AE7-8EA7-56756B3ED301}">
      <dgm:prSet/>
      <dgm:spPr/>
      <dgm:t>
        <a:bodyPr/>
        <a:lstStyle/>
        <a:p>
          <a:pPr latinLnBrk="1"/>
          <a:endParaRPr lang="ko-KR" altLang="en-US"/>
        </a:p>
      </dgm:t>
    </dgm:pt>
    <dgm:pt modelId="{9881A68F-EF0C-4149-91EE-638EFCF01AC6}" type="sibTrans" cxnId="{443AB9CA-FD8C-4AE7-8EA7-56756B3ED301}">
      <dgm:prSet/>
      <dgm:spPr/>
      <dgm:t>
        <a:bodyPr/>
        <a:lstStyle/>
        <a:p>
          <a:pPr latinLnBrk="1"/>
          <a:endParaRPr lang="ko-KR" altLang="en-US"/>
        </a:p>
      </dgm:t>
    </dgm:pt>
    <dgm:pt modelId="{7CB21879-72D0-4023-98A5-5C91BFE75FB9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FF475C91-C909-4C8F-A319-6E9F2389C812}" type="parTrans" cxnId="{352247F5-0DCD-46AD-8DD7-BE495A456214}">
      <dgm:prSet/>
      <dgm:spPr/>
      <dgm:t>
        <a:bodyPr/>
        <a:lstStyle/>
        <a:p>
          <a:pPr latinLnBrk="1"/>
          <a:endParaRPr lang="ko-KR" altLang="en-US"/>
        </a:p>
      </dgm:t>
    </dgm:pt>
    <dgm:pt modelId="{C4CBAEB0-C3D5-4741-BDA6-5F38DBCB9798}" type="sibTrans" cxnId="{352247F5-0DCD-46AD-8DD7-BE495A456214}">
      <dgm:prSet/>
      <dgm:spPr/>
      <dgm:t>
        <a:bodyPr/>
        <a:lstStyle/>
        <a:p>
          <a:pPr latinLnBrk="1"/>
          <a:endParaRPr lang="ko-KR" altLang="en-US"/>
        </a:p>
      </dgm:t>
    </dgm:pt>
    <dgm:pt modelId="{2A37E157-71A1-4FB4-950F-AC8B1D2A8C39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20AE9FAF-9B87-49F3-B6EC-34236C8D1715}" type="parTrans" cxnId="{90CDB66B-3941-4C0F-9E83-5107C442F8C4}">
      <dgm:prSet/>
      <dgm:spPr/>
      <dgm:t>
        <a:bodyPr/>
        <a:lstStyle/>
        <a:p>
          <a:pPr latinLnBrk="1"/>
          <a:endParaRPr lang="ko-KR" altLang="en-US"/>
        </a:p>
      </dgm:t>
    </dgm:pt>
    <dgm:pt modelId="{286BBD2E-553A-4178-A69B-375EED3BE1CC}" type="sibTrans" cxnId="{90CDB66B-3941-4C0F-9E83-5107C442F8C4}">
      <dgm:prSet/>
      <dgm:spPr/>
      <dgm:t>
        <a:bodyPr/>
        <a:lstStyle/>
        <a:p>
          <a:pPr latinLnBrk="1"/>
          <a:endParaRPr lang="ko-KR" altLang="en-US"/>
        </a:p>
      </dgm:t>
    </dgm:pt>
    <dgm:pt modelId="{BCA7A7F4-F38C-4AAD-A358-40BC16990137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089880EF-D15D-4331-B860-FB953BBDBA8C}" type="parTrans" cxnId="{FF258A65-FC3C-4E0A-AFEA-3CBB073E9E3C}">
      <dgm:prSet/>
      <dgm:spPr/>
      <dgm:t>
        <a:bodyPr/>
        <a:lstStyle/>
        <a:p>
          <a:pPr latinLnBrk="1"/>
          <a:endParaRPr lang="ko-KR" altLang="en-US"/>
        </a:p>
      </dgm:t>
    </dgm:pt>
    <dgm:pt modelId="{0AEFBF13-280C-45DF-BD90-1057B2F97B04}" type="sibTrans" cxnId="{FF258A65-FC3C-4E0A-AFEA-3CBB073E9E3C}">
      <dgm:prSet/>
      <dgm:spPr/>
      <dgm:t>
        <a:bodyPr/>
        <a:lstStyle/>
        <a:p>
          <a:pPr latinLnBrk="1"/>
          <a:endParaRPr lang="ko-KR" altLang="en-US"/>
        </a:p>
      </dgm:t>
    </dgm:pt>
    <dgm:pt modelId="{1D691420-FECB-4582-8F0B-F4874A66752C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71E5FAE1-7DEC-466A-88B3-7407D5F758F0}" type="parTrans" cxnId="{206AEE89-BEF2-4225-B4D3-F16FF10A73ED}">
      <dgm:prSet/>
      <dgm:spPr/>
      <dgm:t>
        <a:bodyPr/>
        <a:lstStyle/>
        <a:p>
          <a:pPr latinLnBrk="1"/>
          <a:endParaRPr lang="ko-KR" altLang="en-US"/>
        </a:p>
      </dgm:t>
    </dgm:pt>
    <dgm:pt modelId="{D76567A7-CCB6-4BB8-AFAC-D2C54D97A263}" type="sibTrans" cxnId="{206AEE89-BEF2-4225-B4D3-F16FF10A73ED}">
      <dgm:prSet/>
      <dgm:spPr/>
      <dgm:t>
        <a:bodyPr/>
        <a:lstStyle/>
        <a:p>
          <a:pPr latinLnBrk="1"/>
          <a:endParaRPr lang="ko-KR" altLang="en-US"/>
        </a:p>
      </dgm:t>
    </dgm:pt>
    <dgm:pt modelId="{ABBE43C1-58BE-40AB-9B61-C36F6BD0979E}">
      <dgm:prSet/>
      <dgm:spPr/>
      <dgm:t>
        <a:bodyPr/>
        <a:lstStyle/>
        <a:p>
          <a:pPr latinLnBrk="1"/>
          <a:r>
            <a:rPr lang="en-US" altLang="ko-KR" dirty="0"/>
            <a:t>…</a:t>
          </a:r>
          <a:endParaRPr lang="ko-KR" altLang="en-US" dirty="0"/>
        </a:p>
      </dgm:t>
    </dgm:pt>
    <dgm:pt modelId="{0EE3A447-D150-4798-A062-914B5EA43DE8}" type="parTrans" cxnId="{37153E5C-C350-449F-A12B-EF877A487C27}">
      <dgm:prSet/>
      <dgm:spPr/>
      <dgm:t>
        <a:bodyPr/>
        <a:lstStyle/>
        <a:p>
          <a:pPr latinLnBrk="1"/>
          <a:endParaRPr lang="ko-KR" altLang="en-US"/>
        </a:p>
      </dgm:t>
    </dgm:pt>
    <dgm:pt modelId="{D65D8E38-BD7E-403C-A425-DA6CD4069A77}" type="sibTrans" cxnId="{37153E5C-C350-449F-A12B-EF877A487C27}">
      <dgm:prSet/>
      <dgm:spPr/>
      <dgm:t>
        <a:bodyPr/>
        <a:lstStyle/>
        <a:p>
          <a:pPr latinLnBrk="1"/>
          <a:endParaRPr lang="ko-KR" altLang="en-US"/>
        </a:p>
      </dgm:t>
    </dgm:pt>
    <dgm:pt modelId="{0F25AFD6-A4F4-4607-80A3-DECC9F083BD2}" type="pres">
      <dgm:prSet presAssocID="{4909570A-516F-4DB0-BFD0-AD80CD9BDF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BE0273-AC42-462C-960B-E9FB3FAAF8CE}" type="pres">
      <dgm:prSet presAssocID="{8B08B447-9DF8-4D92-A2C3-84378C22600C}" presName="hierRoot1" presStyleCnt="0"/>
      <dgm:spPr/>
    </dgm:pt>
    <dgm:pt modelId="{44BEF6A4-7C18-4172-B98A-1FD38C3420C0}" type="pres">
      <dgm:prSet presAssocID="{8B08B447-9DF8-4D92-A2C3-84378C22600C}" presName="composite" presStyleCnt="0"/>
      <dgm:spPr/>
    </dgm:pt>
    <dgm:pt modelId="{6F38F96D-CF3E-4183-8F57-ADFE4180D442}" type="pres">
      <dgm:prSet presAssocID="{8B08B447-9DF8-4D92-A2C3-84378C22600C}" presName="background" presStyleLbl="node0" presStyleIdx="0" presStyleCnt="1"/>
      <dgm:spPr/>
    </dgm:pt>
    <dgm:pt modelId="{D6F99DB4-88EE-460F-B617-38789C4F287D}" type="pres">
      <dgm:prSet presAssocID="{8B08B447-9DF8-4D92-A2C3-84378C22600C}" presName="text" presStyleLbl="fgAcc0" presStyleIdx="0" presStyleCnt="1" custScaleX="197185" custLinFactNeighborX="-2492">
        <dgm:presLayoutVars>
          <dgm:chPref val="3"/>
        </dgm:presLayoutVars>
      </dgm:prSet>
      <dgm:spPr/>
    </dgm:pt>
    <dgm:pt modelId="{2EA6F1F2-4D0A-4B28-AC0B-25BA733C961F}" type="pres">
      <dgm:prSet presAssocID="{8B08B447-9DF8-4D92-A2C3-84378C22600C}" presName="hierChild2" presStyleCnt="0"/>
      <dgm:spPr/>
    </dgm:pt>
    <dgm:pt modelId="{65C63632-9514-4960-97C4-1AEF58230D71}" type="pres">
      <dgm:prSet presAssocID="{A0A316C8-03C0-4CFA-B8BF-BA1A8E972224}" presName="Name10" presStyleLbl="parChTrans1D2" presStyleIdx="0" presStyleCnt="4"/>
      <dgm:spPr/>
    </dgm:pt>
    <dgm:pt modelId="{0838B32B-5A71-474A-842D-D4355D5DD3F1}" type="pres">
      <dgm:prSet presAssocID="{582459DD-3F9D-4C65-887C-A54EA6339F14}" presName="hierRoot2" presStyleCnt="0"/>
      <dgm:spPr/>
    </dgm:pt>
    <dgm:pt modelId="{63475857-8D05-4BD1-B7AA-4386227E07BE}" type="pres">
      <dgm:prSet presAssocID="{582459DD-3F9D-4C65-887C-A54EA6339F14}" presName="composite2" presStyleCnt="0"/>
      <dgm:spPr/>
    </dgm:pt>
    <dgm:pt modelId="{D685445F-70C9-4726-B81C-2936AC744A76}" type="pres">
      <dgm:prSet presAssocID="{582459DD-3F9D-4C65-887C-A54EA6339F14}" presName="background2" presStyleLbl="node2" presStyleIdx="0" presStyleCnt="4"/>
      <dgm:spPr/>
    </dgm:pt>
    <dgm:pt modelId="{CCBED109-FF8B-40BF-A8D2-34F67B82BF2E}" type="pres">
      <dgm:prSet presAssocID="{582459DD-3F9D-4C65-887C-A54EA6339F14}" presName="text2" presStyleLbl="fgAcc2" presStyleIdx="0" presStyleCnt="4" custScaleX="148419">
        <dgm:presLayoutVars>
          <dgm:chPref val="3"/>
        </dgm:presLayoutVars>
      </dgm:prSet>
      <dgm:spPr/>
    </dgm:pt>
    <dgm:pt modelId="{4844612B-D662-4EBF-863C-B88506DF86DB}" type="pres">
      <dgm:prSet presAssocID="{582459DD-3F9D-4C65-887C-A54EA6339F14}" presName="hierChild3" presStyleCnt="0"/>
      <dgm:spPr/>
    </dgm:pt>
    <dgm:pt modelId="{EBE59A65-B0DD-4EA2-8898-43899DC3988F}" type="pres">
      <dgm:prSet presAssocID="{7DD18353-4D32-4244-A1AE-F640161B68C8}" presName="Name17" presStyleLbl="parChTrans1D3" presStyleIdx="0" presStyleCnt="12"/>
      <dgm:spPr/>
    </dgm:pt>
    <dgm:pt modelId="{D3C98CA3-DEBE-43C2-AB5E-D2D46B17C267}" type="pres">
      <dgm:prSet presAssocID="{9E169AFA-E7CD-4BDC-A286-3AF91F6255C1}" presName="hierRoot3" presStyleCnt="0"/>
      <dgm:spPr/>
    </dgm:pt>
    <dgm:pt modelId="{6E6D6958-124E-4309-8117-42BE7337D0FC}" type="pres">
      <dgm:prSet presAssocID="{9E169AFA-E7CD-4BDC-A286-3AF91F6255C1}" presName="composite3" presStyleCnt="0"/>
      <dgm:spPr/>
    </dgm:pt>
    <dgm:pt modelId="{0819BE01-018A-4D5C-B86E-244D6C71F587}" type="pres">
      <dgm:prSet presAssocID="{9E169AFA-E7CD-4BDC-A286-3AF91F6255C1}" presName="background3" presStyleLbl="node3" presStyleIdx="0" presStyleCnt="12"/>
      <dgm:spPr/>
    </dgm:pt>
    <dgm:pt modelId="{E18E3F3C-E16D-4E94-9997-DA7AB9A09489}" type="pres">
      <dgm:prSet presAssocID="{9E169AFA-E7CD-4BDC-A286-3AF91F6255C1}" presName="text3" presStyleLbl="fgAcc3" presStyleIdx="0" presStyleCnt="12">
        <dgm:presLayoutVars>
          <dgm:chPref val="3"/>
        </dgm:presLayoutVars>
      </dgm:prSet>
      <dgm:spPr/>
    </dgm:pt>
    <dgm:pt modelId="{E3A40AD3-7554-46FB-A247-281BD0B58B56}" type="pres">
      <dgm:prSet presAssocID="{9E169AFA-E7CD-4BDC-A286-3AF91F6255C1}" presName="hierChild4" presStyleCnt="0"/>
      <dgm:spPr/>
    </dgm:pt>
    <dgm:pt modelId="{A87479F6-4906-45CC-8375-961462638B0F}" type="pres">
      <dgm:prSet presAssocID="{64F844B8-3656-4D4E-B634-DAB568E24AD5}" presName="Name23" presStyleLbl="parChTrans1D4" presStyleIdx="0" presStyleCnt="12"/>
      <dgm:spPr/>
    </dgm:pt>
    <dgm:pt modelId="{023CBDDA-8465-4AF8-A225-31D965C5901C}" type="pres">
      <dgm:prSet presAssocID="{A67CA05E-3474-413C-9D51-EE5731AC6921}" presName="hierRoot4" presStyleCnt="0"/>
      <dgm:spPr/>
    </dgm:pt>
    <dgm:pt modelId="{18EBBDC1-AAE4-4BB5-A63F-3C4915C44DA6}" type="pres">
      <dgm:prSet presAssocID="{A67CA05E-3474-413C-9D51-EE5731AC6921}" presName="composite4" presStyleCnt="0"/>
      <dgm:spPr/>
    </dgm:pt>
    <dgm:pt modelId="{3044D570-DD78-4F8F-8547-C6A8E96DE497}" type="pres">
      <dgm:prSet presAssocID="{A67CA05E-3474-413C-9D51-EE5731AC6921}" presName="background4" presStyleLbl="node4" presStyleIdx="0" presStyleCnt="12"/>
      <dgm:spPr/>
    </dgm:pt>
    <dgm:pt modelId="{124D4438-0C3B-455F-B34E-8F46403CD355}" type="pres">
      <dgm:prSet presAssocID="{A67CA05E-3474-413C-9D51-EE5731AC6921}" presName="text4" presStyleLbl="fgAcc4" presStyleIdx="0" presStyleCnt="12">
        <dgm:presLayoutVars>
          <dgm:chPref val="3"/>
        </dgm:presLayoutVars>
      </dgm:prSet>
      <dgm:spPr/>
    </dgm:pt>
    <dgm:pt modelId="{651B2075-9A81-4B0E-AF35-F4CD9C89397E}" type="pres">
      <dgm:prSet presAssocID="{A67CA05E-3474-413C-9D51-EE5731AC6921}" presName="hierChild5" presStyleCnt="0"/>
      <dgm:spPr/>
    </dgm:pt>
    <dgm:pt modelId="{E37AFEB7-B0F0-4C13-BC4B-3208CBD3C40D}" type="pres">
      <dgm:prSet presAssocID="{9DE63411-6F40-467E-95FD-138FBF07E452}" presName="Name17" presStyleLbl="parChTrans1D3" presStyleIdx="1" presStyleCnt="12"/>
      <dgm:spPr/>
    </dgm:pt>
    <dgm:pt modelId="{E90841C6-5548-4BD1-8AB2-A8A8CB15FDFB}" type="pres">
      <dgm:prSet presAssocID="{071BA761-C0ED-4499-8966-1F2DC2A69DFB}" presName="hierRoot3" presStyleCnt="0"/>
      <dgm:spPr/>
    </dgm:pt>
    <dgm:pt modelId="{BE2A2B3A-53D3-4542-A691-56B7E211ADA6}" type="pres">
      <dgm:prSet presAssocID="{071BA761-C0ED-4499-8966-1F2DC2A69DFB}" presName="composite3" presStyleCnt="0"/>
      <dgm:spPr/>
    </dgm:pt>
    <dgm:pt modelId="{19AA98BF-ABC1-4B0B-BABF-87129E88CE90}" type="pres">
      <dgm:prSet presAssocID="{071BA761-C0ED-4499-8966-1F2DC2A69DFB}" presName="background3" presStyleLbl="node3" presStyleIdx="1" presStyleCnt="12"/>
      <dgm:spPr/>
    </dgm:pt>
    <dgm:pt modelId="{03B7527F-C9C3-4798-85D1-021DF7FB2275}" type="pres">
      <dgm:prSet presAssocID="{071BA761-C0ED-4499-8966-1F2DC2A69DFB}" presName="text3" presStyleLbl="fgAcc3" presStyleIdx="1" presStyleCnt="12">
        <dgm:presLayoutVars>
          <dgm:chPref val="3"/>
        </dgm:presLayoutVars>
      </dgm:prSet>
      <dgm:spPr/>
    </dgm:pt>
    <dgm:pt modelId="{46AFD667-84C6-40F3-AD03-8BAABB8FAEBE}" type="pres">
      <dgm:prSet presAssocID="{071BA761-C0ED-4499-8966-1F2DC2A69DFB}" presName="hierChild4" presStyleCnt="0"/>
      <dgm:spPr/>
    </dgm:pt>
    <dgm:pt modelId="{A1EDAE04-BA33-4BDF-810A-25B08F23BD52}" type="pres">
      <dgm:prSet presAssocID="{AE4800B6-8ACA-4A94-9365-7649A0996C12}" presName="Name23" presStyleLbl="parChTrans1D4" presStyleIdx="1" presStyleCnt="12"/>
      <dgm:spPr/>
    </dgm:pt>
    <dgm:pt modelId="{4D93DEB4-ECF5-44E5-A3AB-11C42590F903}" type="pres">
      <dgm:prSet presAssocID="{A2D3272E-8227-4A91-BA2F-BC2928F1BCCD}" presName="hierRoot4" presStyleCnt="0"/>
      <dgm:spPr/>
    </dgm:pt>
    <dgm:pt modelId="{87A0C76E-C5F3-41FC-8B29-C4AE676D87AA}" type="pres">
      <dgm:prSet presAssocID="{A2D3272E-8227-4A91-BA2F-BC2928F1BCCD}" presName="composite4" presStyleCnt="0"/>
      <dgm:spPr/>
    </dgm:pt>
    <dgm:pt modelId="{F8F4F1B4-3A20-46D1-8E3E-9C2CB978C3B2}" type="pres">
      <dgm:prSet presAssocID="{A2D3272E-8227-4A91-BA2F-BC2928F1BCCD}" presName="background4" presStyleLbl="node4" presStyleIdx="1" presStyleCnt="12"/>
      <dgm:spPr/>
    </dgm:pt>
    <dgm:pt modelId="{55E6DFFB-8985-4BAB-A358-A610C1C0F437}" type="pres">
      <dgm:prSet presAssocID="{A2D3272E-8227-4A91-BA2F-BC2928F1BCCD}" presName="text4" presStyleLbl="fgAcc4" presStyleIdx="1" presStyleCnt="12">
        <dgm:presLayoutVars>
          <dgm:chPref val="3"/>
        </dgm:presLayoutVars>
      </dgm:prSet>
      <dgm:spPr/>
    </dgm:pt>
    <dgm:pt modelId="{810F9A04-7F61-4C66-9A72-350E90364DDF}" type="pres">
      <dgm:prSet presAssocID="{A2D3272E-8227-4A91-BA2F-BC2928F1BCCD}" presName="hierChild5" presStyleCnt="0"/>
      <dgm:spPr/>
    </dgm:pt>
    <dgm:pt modelId="{B45B54DA-EB1A-4E2E-982D-5EFE05A00F19}" type="pres">
      <dgm:prSet presAssocID="{18AEF5E7-C501-41A6-9E2F-585485752284}" presName="Name17" presStyleLbl="parChTrans1D3" presStyleIdx="2" presStyleCnt="12"/>
      <dgm:spPr/>
    </dgm:pt>
    <dgm:pt modelId="{15551B5A-7794-4453-B01B-CDE563F6FC28}" type="pres">
      <dgm:prSet presAssocID="{47D9016D-9EFD-4259-91C8-D46A147856E6}" presName="hierRoot3" presStyleCnt="0"/>
      <dgm:spPr/>
    </dgm:pt>
    <dgm:pt modelId="{EB74FB12-DF4C-4322-8C8B-748E8E987D43}" type="pres">
      <dgm:prSet presAssocID="{47D9016D-9EFD-4259-91C8-D46A147856E6}" presName="composite3" presStyleCnt="0"/>
      <dgm:spPr/>
    </dgm:pt>
    <dgm:pt modelId="{2F33CF21-F10E-4A68-8414-EF200D65C4C0}" type="pres">
      <dgm:prSet presAssocID="{47D9016D-9EFD-4259-91C8-D46A147856E6}" presName="background3" presStyleLbl="node3" presStyleIdx="2" presStyleCnt="12"/>
      <dgm:spPr/>
    </dgm:pt>
    <dgm:pt modelId="{84488A89-7513-4E3A-8B99-D9AFCA8FE023}" type="pres">
      <dgm:prSet presAssocID="{47D9016D-9EFD-4259-91C8-D46A147856E6}" presName="text3" presStyleLbl="fgAcc3" presStyleIdx="2" presStyleCnt="12">
        <dgm:presLayoutVars>
          <dgm:chPref val="3"/>
        </dgm:presLayoutVars>
      </dgm:prSet>
      <dgm:spPr/>
    </dgm:pt>
    <dgm:pt modelId="{47FF3CEC-B514-4FB6-9324-84DEAE43A62E}" type="pres">
      <dgm:prSet presAssocID="{47D9016D-9EFD-4259-91C8-D46A147856E6}" presName="hierChild4" presStyleCnt="0"/>
      <dgm:spPr/>
    </dgm:pt>
    <dgm:pt modelId="{AE632261-EB06-49DD-8C7F-524848DFAE99}" type="pres">
      <dgm:prSet presAssocID="{5E2D8B66-AEE6-477A-A193-FC0586EDB069}" presName="Name23" presStyleLbl="parChTrans1D4" presStyleIdx="2" presStyleCnt="12"/>
      <dgm:spPr/>
    </dgm:pt>
    <dgm:pt modelId="{518F0D8A-A895-4DB5-B95D-E779647CE5CC}" type="pres">
      <dgm:prSet presAssocID="{E3CC7703-AA00-4929-BECE-CB832C6D2E01}" presName="hierRoot4" presStyleCnt="0"/>
      <dgm:spPr/>
    </dgm:pt>
    <dgm:pt modelId="{12AAFE51-E4D0-4ED0-A70D-3DA839862CCC}" type="pres">
      <dgm:prSet presAssocID="{E3CC7703-AA00-4929-BECE-CB832C6D2E01}" presName="composite4" presStyleCnt="0"/>
      <dgm:spPr/>
    </dgm:pt>
    <dgm:pt modelId="{139C6ADF-1CC4-43EB-B4D7-CC5F3868B84E}" type="pres">
      <dgm:prSet presAssocID="{E3CC7703-AA00-4929-BECE-CB832C6D2E01}" presName="background4" presStyleLbl="node4" presStyleIdx="2" presStyleCnt="12"/>
      <dgm:spPr/>
    </dgm:pt>
    <dgm:pt modelId="{567910EE-5645-4B88-B450-B6C37057D4D1}" type="pres">
      <dgm:prSet presAssocID="{E3CC7703-AA00-4929-BECE-CB832C6D2E01}" presName="text4" presStyleLbl="fgAcc4" presStyleIdx="2" presStyleCnt="12">
        <dgm:presLayoutVars>
          <dgm:chPref val="3"/>
        </dgm:presLayoutVars>
      </dgm:prSet>
      <dgm:spPr/>
    </dgm:pt>
    <dgm:pt modelId="{8070795B-6115-4A53-82D0-BDB31FD52C4A}" type="pres">
      <dgm:prSet presAssocID="{E3CC7703-AA00-4929-BECE-CB832C6D2E01}" presName="hierChild5" presStyleCnt="0"/>
      <dgm:spPr/>
    </dgm:pt>
    <dgm:pt modelId="{CAD0D38C-F1BC-4DA1-A0BF-386625C0B903}" type="pres">
      <dgm:prSet presAssocID="{6F8587EA-6AEA-44AC-9428-BB040E1A1843}" presName="Name10" presStyleLbl="parChTrans1D2" presStyleIdx="1" presStyleCnt="4"/>
      <dgm:spPr/>
    </dgm:pt>
    <dgm:pt modelId="{F84986C7-B354-4B17-8423-837031588BBD}" type="pres">
      <dgm:prSet presAssocID="{07F39090-47B4-4FAD-B444-7F4BE54FF5B4}" presName="hierRoot2" presStyleCnt="0"/>
      <dgm:spPr/>
    </dgm:pt>
    <dgm:pt modelId="{C98F6890-7075-456A-A62F-EE6BBC55EBEE}" type="pres">
      <dgm:prSet presAssocID="{07F39090-47B4-4FAD-B444-7F4BE54FF5B4}" presName="composite2" presStyleCnt="0"/>
      <dgm:spPr/>
    </dgm:pt>
    <dgm:pt modelId="{DADD695E-7875-41EB-80EF-C59744AE8CE5}" type="pres">
      <dgm:prSet presAssocID="{07F39090-47B4-4FAD-B444-7F4BE54FF5B4}" presName="background2" presStyleLbl="node2" presStyleIdx="1" presStyleCnt="4"/>
      <dgm:spPr/>
    </dgm:pt>
    <dgm:pt modelId="{F88365EC-4471-407F-855F-4FA0CB6B7C37}" type="pres">
      <dgm:prSet presAssocID="{07F39090-47B4-4FAD-B444-7F4BE54FF5B4}" presName="text2" presStyleLbl="fgAcc2" presStyleIdx="1" presStyleCnt="4" custScaleX="178010">
        <dgm:presLayoutVars>
          <dgm:chPref val="3"/>
        </dgm:presLayoutVars>
      </dgm:prSet>
      <dgm:spPr/>
    </dgm:pt>
    <dgm:pt modelId="{137B4277-8E69-4356-8F4F-AD030785D8F7}" type="pres">
      <dgm:prSet presAssocID="{07F39090-47B4-4FAD-B444-7F4BE54FF5B4}" presName="hierChild3" presStyleCnt="0"/>
      <dgm:spPr/>
    </dgm:pt>
    <dgm:pt modelId="{CB825381-8567-4B29-AA82-C47F710F1E40}" type="pres">
      <dgm:prSet presAssocID="{6B225584-BC96-4502-B5EC-7DE3655E89B8}" presName="Name17" presStyleLbl="parChTrans1D3" presStyleIdx="3" presStyleCnt="12"/>
      <dgm:spPr/>
    </dgm:pt>
    <dgm:pt modelId="{78F3D6FC-73FA-4573-95DA-1930C5015299}" type="pres">
      <dgm:prSet presAssocID="{35564CB8-36D6-4776-B9D6-6ECF7F417DC7}" presName="hierRoot3" presStyleCnt="0"/>
      <dgm:spPr/>
    </dgm:pt>
    <dgm:pt modelId="{57F087AA-6067-495A-B11B-8474F762689A}" type="pres">
      <dgm:prSet presAssocID="{35564CB8-36D6-4776-B9D6-6ECF7F417DC7}" presName="composite3" presStyleCnt="0"/>
      <dgm:spPr/>
    </dgm:pt>
    <dgm:pt modelId="{F5DC72BC-1505-40B5-857E-7DA3A480E84E}" type="pres">
      <dgm:prSet presAssocID="{35564CB8-36D6-4776-B9D6-6ECF7F417DC7}" presName="background3" presStyleLbl="node3" presStyleIdx="3" presStyleCnt="12"/>
      <dgm:spPr/>
    </dgm:pt>
    <dgm:pt modelId="{4F0283A4-3286-4B4A-926A-E30EB74C7065}" type="pres">
      <dgm:prSet presAssocID="{35564CB8-36D6-4776-B9D6-6ECF7F417DC7}" presName="text3" presStyleLbl="fgAcc3" presStyleIdx="3" presStyleCnt="12">
        <dgm:presLayoutVars>
          <dgm:chPref val="3"/>
        </dgm:presLayoutVars>
      </dgm:prSet>
      <dgm:spPr/>
    </dgm:pt>
    <dgm:pt modelId="{F50656BB-DB82-4C15-9059-356DBFCB515A}" type="pres">
      <dgm:prSet presAssocID="{35564CB8-36D6-4776-B9D6-6ECF7F417DC7}" presName="hierChild4" presStyleCnt="0"/>
      <dgm:spPr/>
    </dgm:pt>
    <dgm:pt modelId="{AAC3C7F5-D396-4919-84F6-34C0A8E9BE21}" type="pres">
      <dgm:prSet presAssocID="{54F2D977-6873-4678-AB18-7838D46F1983}" presName="Name23" presStyleLbl="parChTrans1D4" presStyleIdx="3" presStyleCnt="12"/>
      <dgm:spPr/>
    </dgm:pt>
    <dgm:pt modelId="{02B88A7D-993E-4E12-8010-751DD4A9615C}" type="pres">
      <dgm:prSet presAssocID="{482A7C2F-F687-464E-80F7-A87740800E64}" presName="hierRoot4" presStyleCnt="0"/>
      <dgm:spPr/>
    </dgm:pt>
    <dgm:pt modelId="{79AC47DA-2261-44F5-B6D7-939D62F73EF2}" type="pres">
      <dgm:prSet presAssocID="{482A7C2F-F687-464E-80F7-A87740800E64}" presName="composite4" presStyleCnt="0"/>
      <dgm:spPr/>
    </dgm:pt>
    <dgm:pt modelId="{303353EE-1F01-47D5-9058-485B2DAE5E37}" type="pres">
      <dgm:prSet presAssocID="{482A7C2F-F687-464E-80F7-A87740800E64}" presName="background4" presStyleLbl="node4" presStyleIdx="3" presStyleCnt="12"/>
      <dgm:spPr/>
    </dgm:pt>
    <dgm:pt modelId="{7D5C650F-77E2-4088-A307-3943FA3A7191}" type="pres">
      <dgm:prSet presAssocID="{482A7C2F-F687-464E-80F7-A87740800E64}" presName="text4" presStyleLbl="fgAcc4" presStyleIdx="3" presStyleCnt="12">
        <dgm:presLayoutVars>
          <dgm:chPref val="3"/>
        </dgm:presLayoutVars>
      </dgm:prSet>
      <dgm:spPr/>
    </dgm:pt>
    <dgm:pt modelId="{039300B2-40E4-4505-A957-4A62B7E0B655}" type="pres">
      <dgm:prSet presAssocID="{482A7C2F-F687-464E-80F7-A87740800E64}" presName="hierChild5" presStyleCnt="0"/>
      <dgm:spPr/>
    </dgm:pt>
    <dgm:pt modelId="{107D4CF2-C980-4132-8102-4E24546EC56D}" type="pres">
      <dgm:prSet presAssocID="{744BB62A-C742-402C-BEC7-73D3844A2FEA}" presName="Name17" presStyleLbl="parChTrans1D3" presStyleIdx="4" presStyleCnt="12"/>
      <dgm:spPr/>
    </dgm:pt>
    <dgm:pt modelId="{E8B4BF9D-6E57-4E7B-824A-DC31B72ADFA2}" type="pres">
      <dgm:prSet presAssocID="{EE22869B-B406-4D03-9D82-286614362FF4}" presName="hierRoot3" presStyleCnt="0"/>
      <dgm:spPr/>
    </dgm:pt>
    <dgm:pt modelId="{38EFE1A3-DB00-4C72-97DD-B75D8C4D2EB9}" type="pres">
      <dgm:prSet presAssocID="{EE22869B-B406-4D03-9D82-286614362FF4}" presName="composite3" presStyleCnt="0"/>
      <dgm:spPr/>
    </dgm:pt>
    <dgm:pt modelId="{0A9C7A29-8AD7-49B3-A9D8-B23937DC7440}" type="pres">
      <dgm:prSet presAssocID="{EE22869B-B406-4D03-9D82-286614362FF4}" presName="background3" presStyleLbl="node3" presStyleIdx="4" presStyleCnt="12"/>
      <dgm:spPr/>
    </dgm:pt>
    <dgm:pt modelId="{2EC2B3B3-BD14-4BFF-8F3E-1D5201922522}" type="pres">
      <dgm:prSet presAssocID="{EE22869B-B406-4D03-9D82-286614362FF4}" presName="text3" presStyleLbl="fgAcc3" presStyleIdx="4" presStyleCnt="12">
        <dgm:presLayoutVars>
          <dgm:chPref val="3"/>
        </dgm:presLayoutVars>
      </dgm:prSet>
      <dgm:spPr/>
    </dgm:pt>
    <dgm:pt modelId="{41DB7FC9-1A8B-4962-A087-19915C16E2C2}" type="pres">
      <dgm:prSet presAssocID="{EE22869B-B406-4D03-9D82-286614362FF4}" presName="hierChild4" presStyleCnt="0"/>
      <dgm:spPr/>
    </dgm:pt>
    <dgm:pt modelId="{3B77DD39-6D3C-41F6-8170-DB5AC2B462F1}" type="pres">
      <dgm:prSet presAssocID="{2F958328-CF49-4E78-B787-D5AB2C9B0375}" presName="Name23" presStyleLbl="parChTrans1D4" presStyleIdx="4" presStyleCnt="12"/>
      <dgm:spPr/>
    </dgm:pt>
    <dgm:pt modelId="{8ED340D1-EDC7-4DD3-83BF-0FD7D07EDBDC}" type="pres">
      <dgm:prSet presAssocID="{49061783-8AB9-4E99-AF12-0FF7AC205551}" presName="hierRoot4" presStyleCnt="0"/>
      <dgm:spPr/>
    </dgm:pt>
    <dgm:pt modelId="{13572DB1-C102-4C07-A3C6-BF546F873907}" type="pres">
      <dgm:prSet presAssocID="{49061783-8AB9-4E99-AF12-0FF7AC205551}" presName="composite4" presStyleCnt="0"/>
      <dgm:spPr/>
    </dgm:pt>
    <dgm:pt modelId="{878E6F2A-2BD9-4367-9D3C-6C47C0D5E292}" type="pres">
      <dgm:prSet presAssocID="{49061783-8AB9-4E99-AF12-0FF7AC205551}" presName="background4" presStyleLbl="node4" presStyleIdx="4" presStyleCnt="12"/>
      <dgm:spPr/>
    </dgm:pt>
    <dgm:pt modelId="{61CF7412-8D06-4F0B-BCD6-8AAB4446F46B}" type="pres">
      <dgm:prSet presAssocID="{49061783-8AB9-4E99-AF12-0FF7AC205551}" presName="text4" presStyleLbl="fgAcc4" presStyleIdx="4" presStyleCnt="12">
        <dgm:presLayoutVars>
          <dgm:chPref val="3"/>
        </dgm:presLayoutVars>
      </dgm:prSet>
      <dgm:spPr/>
    </dgm:pt>
    <dgm:pt modelId="{129F0150-5424-4C0B-A5B2-8CD67705D8CD}" type="pres">
      <dgm:prSet presAssocID="{49061783-8AB9-4E99-AF12-0FF7AC205551}" presName="hierChild5" presStyleCnt="0"/>
      <dgm:spPr/>
    </dgm:pt>
    <dgm:pt modelId="{366830F7-8114-4438-8C89-393EBD045249}" type="pres">
      <dgm:prSet presAssocID="{385712AA-590F-4313-B03C-00C6FEC644FF}" presName="Name17" presStyleLbl="parChTrans1D3" presStyleIdx="5" presStyleCnt="12"/>
      <dgm:spPr/>
    </dgm:pt>
    <dgm:pt modelId="{75A671E2-1282-48CA-87EF-C29A36D2979B}" type="pres">
      <dgm:prSet presAssocID="{80CACFED-0386-4E32-9624-DF2EFDA09BFA}" presName="hierRoot3" presStyleCnt="0"/>
      <dgm:spPr/>
    </dgm:pt>
    <dgm:pt modelId="{43084CE3-37DA-4D8E-A3FF-1E6C4B917351}" type="pres">
      <dgm:prSet presAssocID="{80CACFED-0386-4E32-9624-DF2EFDA09BFA}" presName="composite3" presStyleCnt="0"/>
      <dgm:spPr/>
    </dgm:pt>
    <dgm:pt modelId="{CD01A90B-606C-437C-8697-F78FD1B37DE7}" type="pres">
      <dgm:prSet presAssocID="{80CACFED-0386-4E32-9624-DF2EFDA09BFA}" presName="background3" presStyleLbl="node3" presStyleIdx="5" presStyleCnt="12"/>
      <dgm:spPr/>
    </dgm:pt>
    <dgm:pt modelId="{6B0223D9-048E-44CF-9A57-387563FB578E}" type="pres">
      <dgm:prSet presAssocID="{80CACFED-0386-4E32-9624-DF2EFDA09BFA}" presName="text3" presStyleLbl="fgAcc3" presStyleIdx="5" presStyleCnt="12">
        <dgm:presLayoutVars>
          <dgm:chPref val="3"/>
        </dgm:presLayoutVars>
      </dgm:prSet>
      <dgm:spPr/>
    </dgm:pt>
    <dgm:pt modelId="{5A4B608E-CB33-4C0B-B3B2-7F8DEE25CB00}" type="pres">
      <dgm:prSet presAssocID="{80CACFED-0386-4E32-9624-DF2EFDA09BFA}" presName="hierChild4" presStyleCnt="0"/>
      <dgm:spPr/>
    </dgm:pt>
    <dgm:pt modelId="{2E8AF2BC-57A1-4FD9-B482-C48FC7A01556}" type="pres">
      <dgm:prSet presAssocID="{2250EA1A-EB24-44E7-A785-4896CABD1E02}" presName="Name23" presStyleLbl="parChTrans1D4" presStyleIdx="5" presStyleCnt="12"/>
      <dgm:spPr/>
    </dgm:pt>
    <dgm:pt modelId="{999BA7B7-1ABE-4CDB-A008-43107908EA4C}" type="pres">
      <dgm:prSet presAssocID="{47944631-97EE-4AE9-9027-E39BF9DC5FD5}" presName="hierRoot4" presStyleCnt="0"/>
      <dgm:spPr/>
    </dgm:pt>
    <dgm:pt modelId="{2CD69BB5-9B7B-46D4-A180-C1376889A9C3}" type="pres">
      <dgm:prSet presAssocID="{47944631-97EE-4AE9-9027-E39BF9DC5FD5}" presName="composite4" presStyleCnt="0"/>
      <dgm:spPr/>
    </dgm:pt>
    <dgm:pt modelId="{FC0F3058-84F9-4E59-AF30-5CB4134E096C}" type="pres">
      <dgm:prSet presAssocID="{47944631-97EE-4AE9-9027-E39BF9DC5FD5}" presName="background4" presStyleLbl="node4" presStyleIdx="5" presStyleCnt="12"/>
      <dgm:spPr/>
    </dgm:pt>
    <dgm:pt modelId="{F418D8FA-89B1-42C9-A6C0-0AE767DB3CCD}" type="pres">
      <dgm:prSet presAssocID="{47944631-97EE-4AE9-9027-E39BF9DC5FD5}" presName="text4" presStyleLbl="fgAcc4" presStyleIdx="5" presStyleCnt="12">
        <dgm:presLayoutVars>
          <dgm:chPref val="3"/>
        </dgm:presLayoutVars>
      </dgm:prSet>
      <dgm:spPr/>
    </dgm:pt>
    <dgm:pt modelId="{0CD14139-989D-4D1F-9B6B-D0F23B003131}" type="pres">
      <dgm:prSet presAssocID="{47944631-97EE-4AE9-9027-E39BF9DC5FD5}" presName="hierChild5" presStyleCnt="0"/>
      <dgm:spPr/>
    </dgm:pt>
    <dgm:pt modelId="{EF888033-76F2-4044-88ED-4DE505E8B7C2}" type="pres">
      <dgm:prSet presAssocID="{83231C0E-F224-473F-A9E8-62892CF44518}" presName="Name10" presStyleLbl="parChTrans1D2" presStyleIdx="2" presStyleCnt="4"/>
      <dgm:spPr/>
    </dgm:pt>
    <dgm:pt modelId="{F4BA0399-C7E9-48B5-BE04-C108733DFA7F}" type="pres">
      <dgm:prSet presAssocID="{7817E7C6-C346-4016-9CB5-E3608C209708}" presName="hierRoot2" presStyleCnt="0"/>
      <dgm:spPr/>
    </dgm:pt>
    <dgm:pt modelId="{88218CF9-EEE1-4A95-ACAD-9EEA1FC31B18}" type="pres">
      <dgm:prSet presAssocID="{7817E7C6-C346-4016-9CB5-E3608C209708}" presName="composite2" presStyleCnt="0"/>
      <dgm:spPr/>
    </dgm:pt>
    <dgm:pt modelId="{64E8B6B4-3981-4748-859A-08DEF08897B1}" type="pres">
      <dgm:prSet presAssocID="{7817E7C6-C346-4016-9CB5-E3608C209708}" presName="background2" presStyleLbl="node2" presStyleIdx="2" presStyleCnt="4"/>
      <dgm:spPr/>
    </dgm:pt>
    <dgm:pt modelId="{BE843ED8-7215-4E0E-9E31-9DD4996F7A0B}" type="pres">
      <dgm:prSet presAssocID="{7817E7C6-C346-4016-9CB5-E3608C209708}" presName="text2" presStyleLbl="fgAcc2" presStyleIdx="2" presStyleCnt="4" custScaleX="148419">
        <dgm:presLayoutVars>
          <dgm:chPref val="3"/>
        </dgm:presLayoutVars>
      </dgm:prSet>
      <dgm:spPr/>
    </dgm:pt>
    <dgm:pt modelId="{87786B10-9A3B-41AC-A9FF-35ACF3008A18}" type="pres">
      <dgm:prSet presAssocID="{7817E7C6-C346-4016-9CB5-E3608C209708}" presName="hierChild3" presStyleCnt="0"/>
      <dgm:spPr/>
    </dgm:pt>
    <dgm:pt modelId="{D58C4EDC-46C6-40D4-B39D-D93568027AAA}" type="pres">
      <dgm:prSet presAssocID="{E1CED9C1-612A-45DA-A4FF-CE4C02E9AE0F}" presName="Name17" presStyleLbl="parChTrans1D3" presStyleIdx="6" presStyleCnt="12"/>
      <dgm:spPr/>
    </dgm:pt>
    <dgm:pt modelId="{C5087A6D-6A31-4E70-9E95-864F9532EFBB}" type="pres">
      <dgm:prSet presAssocID="{2A4CABCD-78F2-4BB4-856A-017611695324}" presName="hierRoot3" presStyleCnt="0"/>
      <dgm:spPr/>
    </dgm:pt>
    <dgm:pt modelId="{EAA80F08-D6D5-4D7D-98F1-5237CBDA1B0D}" type="pres">
      <dgm:prSet presAssocID="{2A4CABCD-78F2-4BB4-856A-017611695324}" presName="composite3" presStyleCnt="0"/>
      <dgm:spPr/>
    </dgm:pt>
    <dgm:pt modelId="{0927D184-B480-44F8-A4E6-FD2608B44459}" type="pres">
      <dgm:prSet presAssocID="{2A4CABCD-78F2-4BB4-856A-017611695324}" presName="background3" presStyleLbl="node3" presStyleIdx="6" presStyleCnt="12"/>
      <dgm:spPr/>
    </dgm:pt>
    <dgm:pt modelId="{11BE9E38-2B89-4D99-9B1F-31BAC57A6577}" type="pres">
      <dgm:prSet presAssocID="{2A4CABCD-78F2-4BB4-856A-017611695324}" presName="text3" presStyleLbl="fgAcc3" presStyleIdx="6" presStyleCnt="12">
        <dgm:presLayoutVars>
          <dgm:chPref val="3"/>
        </dgm:presLayoutVars>
      </dgm:prSet>
      <dgm:spPr/>
    </dgm:pt>
    <dgm:pt modelId="{3A420E5E-8CBD-40FC-9371-69C24DC9FDF8}" type="pres">
      <dgm:prSet presAssocID="{2A4CABCD-78F2-4BB4-856A-017611695324}" presName="hierChild4" presStyleCnt="0"/>
      <dgm:spPr/>
    </dgm:pt>
    <dgm:pt modelId="{C8A83A36-F3FE-41EC-8A69-E28D34EE71DB}" type="pres">
      <dgm:prSet presAssocID="{61E00D7D-CF1A-46CD-8C8F-DDA3EDED233F}" presName="Name23" presStyleLbl="parChTrans1D4" presStyleIdx="6" presStyleCnt="12"/>
      <dgm:spPr/>
    </dgm:pt>
    <dgm:pt modelId="{66C4CEB9-6963-4713-B423-592CCA6C2B65}" type="pres">
      <dgm:prSet presAssocID="{C2DD72C2-27D7-4440-8F0D-9D3972E44E52}" presName="hierRoot4" presStyleCnt="0"/>
      <dgm:spPr/>
    </dgm:pt>
    <dgm:pt modelId="{8DDD3D84-01D8-408B-A622-1AD71FF761D1}" type="pres">
      <dgm:prSet presAssocID="{C2DD72C2-27D7-4440-8F0D-9D3972E44E52}" presName="composite4" presStyleCnt="0"/>
      <dgm:spPr/>
    </dgm:pt>
    <dgm:pt modelId="{A8634893-59E3-4CD0-8911-8516EB43DFE1}" type="pres">
      <dgm:prSet presAssocID="{C2DD72C2-27D7-4440-8F0D-9D3972E44E52}" presName="background4" presStyleLbl="node4" presStyleIdx="6" presStyleCnt="12"/>
      <dgm:spPr/>
    </dgm:pt>
    <dgm:pt modelId="{FF59EDA0-3129-41F1-8E6D-5BEA7D79D620}" type="pres">
      <dgm:prSet presAssocID="{C2DD72C2-27D7-4440-8F0D-9D3972E44E52}" presName="text4" presStyleLbl="fgAcc4" presStyleIdx="6" presStyleCnt="12">
        <dgm:presLayoutVars>
          <dgm:chPref val="3"/>
        </dgm:presLayoutVars>
      </dgm:prSet>
      <dgm:spPr/>
    </dgm:pt>
    <dgm:pt modelId="{778FC6C1-5A80-4304-837C-3EC393EE487A}" type="pres">
      <dgm:prSet presAssocID="{C2DD72C2-27D7-4440-8F0D-9D3972E44E52}" presName="hierChild5" presStyleCnt="0"/>
      <dgm:spPr/>
    </dgm:pt>
    <dgm:pt modelId="{3458A0F6-A9A4-4737-986B-BD9175493FDF}" type="pres">
      <dgm:prSet presAssocID="{48F79052-0B23-4729-9ABF-14BB14FFB73D}" presName="Name17" presStyleLbl="parChTrans1D3" presStyleIdx="7" presStyleCnt="12"/>
      <dgm:spPr/>
    </dgm:pt>
    <dgm:pt modelId="{1EA9BBE8-FA95-4CD2-BC96-53EB8D2E4A43}" type="pres">
      <dgm:prSet presAssocID="{7847D191-5866-470C-B154-CCAA96C2F1D1}" presName="hierRoot3" presStyleCnt="0"/>
      <dgm:spPr/>
    </dgm:pt>
    <dgm:pt modelId="{0D882820-C164-4BE2-BA52-A9876A8F01D3}" type="pres">
      <dgm:prSet presAssocID="{7847D191-5866-470C-B154-CCAA96C2F1D1}" presName="composite3" presStyleCnt="0"/>
      <dgm:spPr/>
    </dgm:pt>
    <dgm:pt modelId="{F89D8B0F-C325-4DFA-95A8-386FD55D69A4}" type="pres">
      <dgm:prSet presAssocID="{7847D191-5866-470C-B154-CCAA96C2F1D1}" presName="background3" presStyleLbl="node3" presStyleIdx="7" presStyleCnt="12"/>
      <dgm:spPr/>
    </dgm:pt>
    <dgm:pt modelId="{C2EBE17D-C75D-4DF4-A10F-B20E682B75AC}" type="pres">
      <dgm:prSet presAssocID="{7847D191-5866-470C-B154-CCAA96C2F1D1}" presName="text3" presStyleLbl="fgAcc3" presStyleIdx="7" presStyleCnt="12">
        <dgm:presLayoutVars>
          <dgm:chPref val="3"/>
        </dgm:presLayoutVars>
      </dgm:prSet>
      <dgm:spPr/>
    </dgm:pt>
    <dgm:pt modelId="{83E107D5-6BF4-4B91-9FF3-53F2B5F3E337}" type="pres">
      <dgm:prSet presAssocID="{7847D191-5866-470C-B154-CCAA96C2F1D1}" presName="hierChild4" presStyleCnt="0"/>
      <dgm:spPr/>
    </dgm:pt>
    <dgm:pt modelId="{8C9BD00F-A984-4A96-A16E-CECD1C981D3D}" type="pres">
      <dgm:prSet presAssocID="{FF475C91-C909-4C8F-A319-6E9F2389C812}" presName="Name23" presStyleLbl="parChTrans1D4" presStyleIdx="7" presStyleCnt="12"/>
      <dgm:spPr/>
    </dgm:pt>
    <dgm:pt modelId="{0DD56B1E-93D8-401E-A0A9-DE33025F6917}" type="pres">
      <dgm:prSet presAssocID="{7CB21879-72D0-4023-98A5-5C91BFE75FB9}" presName="hierRoot4" presStyleCnt="0"/>
      <dgm:spPr/>
    </dgm:pt>
    <dgm:pt modelId="{D7A8485C-4AA8-4E5C-ADD5-0ED2C18210DF}" type="pres">
      <dgm:prSet presAssocID="{7CB21879-72D0-4023-98A5-5C91BFE75FB9}" presName="composite4" presStyleCnt="0"/>
      <dgm:spPr/>
    </dgm:pt>
    <dgm:pt modelId="{9449C447-8D01-4D03-BB6F-F7919B893E7E}" type="pres">
      <dgm:prSet presAssocID="{7CB21879-72D0-4023-98A5-5C91BFE75FB9}" presName="background4" presStyleLbl="node4" presStyleIdx="7" presStyleCnt="12"/>
      <dgm:spPr/>
    </dgm:pt>
    <dgm:pt modelId="{F337768B-82ED-4692-960A-63E18498D7AA}" type="pres">
      <dgm:prSet presAssocID="{7CB21879-72D0-4023-98A5-5C91BFE75FB9}" presName="text4" presStyleLbl="fgAcc4" presStyleIdx="7" presStyleCnt="12">
        <dgm:presLayoutVars>
          <dgm:chPref val="3"/>
        </dgm:presLayoutVars>
      </dgm:prSet>
      <dgm:spPr/>
    </dgm:pt>
    <dgm:pt modelId="{95B96E20-8A6F-493C-820C-F2EFA697CCAA}" type="pres">
      <dgm:prSet presAssocID="{7CB21879-72D0-4023-98A5-5C91BFE75FB9}" presName="hierChild5" presStyleCnt="0"/>
      <dgm:spPr/>
    </dgm:pt>
    <dgm:pt modelId="{BB419F82-7908-41BA-AFC3-C98F9FEAA84F}" type="pres">
      <dgm:prSet presAssocID="{EE94876E-71A4-4E8A-AC71-9F0E0F849550}" presName="Name17" presStyleLbl="parChTrans1D3" presStyleIdx="8" presStyleCnt="12"/>
      <dgm:spPr/>
    </dgm:pt>
    <dgm:pt modelId="{8166F559-A4E9-4572-A6D2-535F46F2A3BE}" type="pres">
      <dgm:prSet presAssocID="{975EFDB8-F568-45C4-8FEE-2BE219D04CD7}" presName="hierRoot3" presStyleCnt="0"/>
      <dgm:spPr/>
    </dgm:pt>
    <dgm:pt modelId="{9FB8EEEF-E6B5-42FF-894A-311669A3FAC5}" type="pres">
      <dgm:prSet presAssocID="{975EFDB8-F568-45C4-8FEE-2BE219D04CD7}" presName="composite3" presStyleCnt="0"/>
      <dgm:spPr/>
    </dgm:pt>
    <dgm:pt modelId="{4022DFD2-9185-43A8-8C5B-0D4C9556BB56}" type="pres">
      <dgm:prSet presAssocID="{975EFDB8-F568-45C4-8FEE-2BE219D04CD7}" presName="background3" presStyleLbl="node3" presStyleIdx="8" presStyleCnt="12"/>
      <dgm:spPr/>
    </dgm:pt>
    <dgm:pt modelId="{BA638961-BB87-4522-886D-DA04603FDA5C}" type="pres">
      <dgm:prSet presAssocID="{975EFDB8-F568-45C4-8FEE-2BE219D04CD7}" presName="text3" presStyleLbl="fgAcc3" presStyleIdx="8" presStyleCnt="12">
        <dgm:presLayoutVars>
          <dgm:chPref val="3"/>
        </dgm:presLayoutVars>
      </dgm:prSet>
      <dgm:spPr/>
    </dgm:pt>
    <dgm:pt modelId="{75EC349A-AEB6-4E45-A7AA-EEFBCE796205}" type="pres">
      <dgm:prSet presAssocID="{975EFDB8-F568-45C4-8FEE-2BE219D04CD7}" presName="hierChild4" presStyleCnt="0"/>
      <dgm:spPr/>
    </dgm:pt>
    <dgm:pt modelId="{62BF0AD5-E7E6-406A-8D4A-AB62DC67C7AE}" type="pres">
      <dgm:prSet presAssocID="{20AE9FAF-9B87-49F3-B6EC-34236C8D1715}" presName="Name23" presStyleLbl="parChTrans1D4" presStyleIdx="8" presStyleCnt="12"/>
      <dgm:spPr/>
    </dgm:pt>
    <dgm:pt modelId="{A0E298D5-3F13-46FA-9C97-9A569E2B04D9}" type="pres">
      <dgm:prSet presAssocID="{2A37E157-71A1-4FB4-950F-AC8B1D2A8C39}" presName="hierRoot4" presStyleCnt="0"/>
      <dgm:spPr/>
    </dgm:pt>
    <dgm:pt modelId="{C37A3AD2-E23E-46BE-8F49-3FA9E2327878}" type="pres">
      <dgm:prSet presAssocID="{2A37E157-71A1-4FB4-950F-AC8B1D2A8C39}" presName="composite4" presStyleCnt="0"/>
      <dgm:spPr/>
    </dgm:pt>
    <dgm:pt modelId="{74AED1EF-89C3-4C41-AEB7-6C04466A70A9}" type="pres">
      <dgm:prSet presAssocID="{2A37E157-71A1-4FB4-950F-AC8B1D2A8C39}" presName="background4" presStyleLbl="node4" presStyleIdx="8" presStyleCnt="12"/>
      <dgm:spPr/>
    </dgm:pt>
    <dgm:pt modelId="{E0F2B842-E29B-4EED-B841-6944925170F1}" type="pres">
      <dgm:prSet presAssocID="{2A37E157-71A1-4FB4-950F-AC8B1D2A8C39}" presName="text4" presStyleLbl="fgAcc4" presStyleIdx="8" presStyleCnt="12">
        <dgm:presLayoutVars>
          <dgm:chPref val="3"/>
        </dgm:presLayoutVars>
      </dgm:prSet>
      <dgm:spPr/>
    </dgm:pt>
    <dgm:pt modelId="{399F2FDF-F039-4540-A88A-028E457AF4FB}" type="pres">
      <dgm:prSet presAssocID="{2A37E157-71A1-4FB4-950F-AC8B1D2A8C39}" presName="hierChild5" presStyleCnt="0"/>
      <dgm:spPr/>
    </dgm:pt>
    <dgm:pt modelId="{0B323BFF-89B2-4D50-AFDA-C220B4364F9B}" type="pres">
      <dgm:prSet presAssocID="{90834FAC-FD60-4C8E-B345-54ABB6D1CAC9}" presName="Name10" presStyleLbl="parChTrans1D2" presStyleIdx="3" presStyleCnt="4"/>
      <dgm:spPr/>
    </dgm:pt>
    <dgm:pt modelId="{75AA32A5-A7EA-4442-92C8-750352A256EF}" type="pres">
      <dgm:prSet presAssocID="{161A3D74-117F-48B0-A1D7-22C022ACC32F}" presName="hierRoot2" presStyleCnt="0"/>
      <dgm:spPr/>
    </dgm:pt>
    <dgm:pt modelId="{82F4D8B4-E10A-4F96-ADD9-AF6DC161BE04}" type="pres">
      <dgm:prSet presAssocID="{161A3D74-117F-48B0-A1D7-22C022ACC32F}" presName="composite2" presStyleCnt="0"/>
      <dgm:spPr/>
    </dgm:pt>
    <dgm:pt modelId="{970CB189-2886-4FFC-8F2C-C409C74BAE1F}" type="pres">
      <dgm:prSet presAssocID="{161A3D74-117F-48B0-A1D7-22C022ACC32F}" presName="background2" presStyleLbl="node2" presStyleIdx="3" presStyleCnt="4"/>
      <dgm:spPr/>
    </dgm:pt>
    <dgm:pt modelId="{6A20DF80-AF6B-4D7A-A3DD-D96E6F05C210}" type="pres">
      <dgm:prSet presAssocID="{161A3D74-117F-48B0-A1D7-22C022ACC32F}" presName="text2" presStyleLbl="fgAcc2" presStyleIdx="3" presStyleCnt="4" custScaleX="148419">
        <dgm:presLayoutVars>
          <dgm:chPref val="3"/>
        </dgm:presLayoutVars>
      </dgm:prSet>
      <dgm:spPr/>
    </dgm:pt>
    <dgm:pt modelId="{AC17B94D-09AE-4EDE-8414-E4DA1DC8E9B1}" type="pres">
      <dgm:prSet presAssocID="{161A3D74-117F-48B0-A1D7-22C022ACC32F}" presName="hierChild3" presStyleCnt="0"/>
      <dgm:spPr/>
    </dgm:pt>
    <dgm:pt modelId="{E16B9D31-B2D9-48AD-86DE-96E4D5B443F0}" type="pres">
      <dgm:prSet presAssocID="{963945A1-E6CD-4719-9A3D-91A6F8AC0424}" presName="Name17" presStyleLbl="parChTrans1D3" presStyleIdx="9" presStyleCnt="12"/>
      <dgm:spPr/>
    </dgm:pt>
    <dgm:pt modelId="{FF8426EB-93E6-43E9-B7AC-20AA6F182FAD}" type="pres">
      <dgm:prSet presAssocID="{50C5B250-3025-490B-B89C-36C0BEDAB7F3}" presName="hierRoot3" presStyleCnt="0"/>
      <dgm:spPr/>
    </dgm:pt>
    <dgm:pt modelId="{673E4DA3-17ED-48FA-89DC-74F154FDC30C}" type="pres">
      <dgm:prSet presAssocID="{50C5B250-3025-490B-B89C-36C0BEDAB7F3}" presName="composite3" presStyleCnt="0"/>
      <dgm:spPr/>
    </dgm:pt>
    <dgm:pt modelId="{680B99D7-AFE6-4BBA-966D-A06296602962}" type="pres">
      <dgm:prSet presAssocID="{50C5B250-3025-490B-B89C-36C0BEDAB7F3}" presName="background3" presStyleLbl="node3" presStyleIdx="9" presStyleCnt="12"/>
      <dgm:spPr/>
    </dgm:pt>
    <dgm:pt modelId="{0F516806-66BB-4AFE-B0E8-75889BA180DE}" type="pres">
      <dgm:prSet presAssocID="{50C5B250-3025-490B-B89C-36C0BEDAB7F3}" presName="text3" presStyleLbl="fgAcc3" presStyleIdx="9" presStyleCnt="12">
        <dgm:presLayoutVars>
          <dgm:chPref val="3"/>
        </dgm:presLayoutVars>
      </dgm:prSet>
      <dgm:spPr/>
    </dgm:pt>
    <dgm:pt modelId="{01BCD4E0-08CC-4C10-BD87-A41D69DEC093}" type="pres">
      <dgm:prSet presAssocID="{50C5B250-3025-490B-B89C-36C0BEDAB7F3}" presName="hierChild4" presStyleCnt="0"/>
      <dgm:spPr/>
    </dgm:pt>
    <dgm:pt modelId="{ECFDC9F7-E9DF-48C4-BD02-1173C1692696}" type="pres">
      <dgm:prSet presAssocID="{089880EF-D15D-4331-B860-FB953BBDBA8C}" presName="Name23" presStyleLbl="parChTrans1D4" presStyleIdx="9" presStyleCnt="12"/>
      <dgm:spPr/>
    </dgm:pt>
    <dgm:pt modelId="{EAF728C8-7B7F-4EE5-8001-C25A97636E83}" type="pres">
      <dgm:prSet presAssocID="{BCA7A7F4-F38C-4AAD-A358-40BC16990137}" presName="hierRoot4" presStyleCnt="0"/>
      <dgm:spPr/>
    </dgm:pt>
    <dgm:pt modelId="{3071A166-9331-4A7E-808C-F6DBF8ECDEE6}" type="pres">
      <dgm:prSet presAssocID="{BCA7A7F4-F38C-4AAD-A358-40BC16990137}" presName="composite4" presStyleCnt="0"/>
      <dgm:spPr/>
    </dgm:pt>
    <dgm:pt modelId="{15B2887B-35DC-4C5B-B36C-6FC7E4245788}" type="pres">
      <dgm:prSet presAssocID="{BCA7A7F4-F38C-4AAD-A358-40BC16990137}" presName="background4" presStyleLbl="node4" presStyleIdx="9" presStyleCnt="12"/>
      <dgm:spPr/>
    </dgm:pt>
    <dgm:pt modelId="{0F0CD1A4-7431-4DB0-8944-39C3FF2DC559}" type="pres">
      <dgm:prSet presAssocID="{BCA7A7F4-F38C-4AAD-A358-40BC16990137}" presName="text4" presStyleLbl="fgAcc4" presStyleIdx="9" presStyleCnt="12">
        <dgm:presLayoutVars>
          <dgm:chPref val="3"/>
        </dgm:presLayoutVars>
      </dgm:prSet>
      <dgm:spPr/>
    </dgm:pt>
    <dgm:pt modelId="{F5254554-B9D4-4A27-88FD-71464E58CB5D}" type="pres">
      <dgm:prSet presAssocID="{BCA7A7F4-F38C-4AAD-A358-40BC16990137}" presName="hierChild5" presStyleCnt="0"/>
      <dgm:spPr/>
    </dgm:pt>
    <dgm:pt modelId="{181C3831-C0EB-4DA9-A353-768DE0716987}" type="pres">
      <dgm:prSet presAssocID="{3BAD4FD1-C7C6-4E94-9F4C-D17962216B32}" presName="Name17" presStyleLbl="parChTrans1D3" presStyleIdx="10" presStyleCnt="12"/>
      <dgm:spPr/>
    </dgm:pt>
    <dgm:pt modelId="{B2919C39-3D3F-4B40-8773-1826659198AA}" type="pres">
      <dgm:prSet presAssocID="{882ACAA4-AE86-4C8A-BA70-0A8582EC2AA0}" presName="hierRoot3" presStyleCnt="0"/>
      <dgm:spPr/>
    </dgm:pt>
    <dgm:pt modelId="{B3C77123-D112-45A5-A4F6-38DCC34D9705}" type="pres">
      <dgm:prSet presAssocID="{882ACAA4-AE86-4C8A-BA70-0A8582EC2AA0}" presName="composite3" presStyleCnt="0"/>
      <dgm:spPr/>
    </dgm:pt>
    <dgm:pt modelId="{409D44D8-CD1E-4F4A-BC86-7139E330A33F}" type="pres">
      <dgm:prSet presAssocID="{882ACAA4-AE86-4C8A-BA70-0A8582EC2AA0}" presName="background3" presStyleLbl="node3" presStyleIdx="10" presStyleCnt="12"/>
      <dgm:spPr/>
    </dgm:pt>
    <dgm:pt modelId="{D67C4F0D-9212-4CE0-98D2-119213E47943}" type="pres">
      <dgm:prSet presAssocID="{882ACAA4-AE86-4C8A-BA70-0A8582EC2AA0}" presName="text3" presStyleLbl="fgAcc3" presStyleIdx="10" presStyleCnt="12">
        <dgm:presLayoutVars>
          <dgm:chPref val="3"/>
        </dgm:presLayoutVars>
      </dgm:prSet>
      <dgm:spPr/>
    </dgm:pt>
    <dgm:pt modelId="{D1253EF6-9AC3-428A-852A-353B542B54D0}" type="pres">
      <dgm:prSet presAssocID="{882ACAA4-AE86-4C8A-BA70-0A8582EC2AA0}" presName="hierChild4" presStyleCnt="0"/>
      <dgm:spPr/>
    </dgm:pt>
    <dgm:pt modelId="{CCAF5DE6-ACCA-40AE-8861-FAAF141DF0C6}" type="pres">
      <dgm:prSet presAssocID="{71E5FAE1-7DEC-466A-88B3-7407D5F758F0}" presName="Name23" presStyleLbl="parChTrans1D4" presStyleIdx="10" presStyleCnt="12"/>
      <dgm:spPr/>
    </dgm:pt>
    <dgm:pt modelId="{80385063-6405-496D-B125-B75D9424A5AC}" type="pres">
      <dgm:prSet presAssocID="{1D691420-FECB-4582-8F0B-F4874A66752C}" presName="hierRoot4" presStyleCnt="0"/>
      <dgm:spPr/>
    </dgm:pt>
    <dgm:pt modelId="{A0B5AEA5-10A2-4074-9AAB-BA593818282A}" type="pres">
      <dgm:prSet presAssocID="{1D691420-FECB-4582-8F0B-F4874A66752C}" presName="composite4" presStyleCnt="0"/>
      <dgm:spPr/>
    </dgm:pt>
    <dgm:pt modelId="{B8080409-2EA2-4148-BA61-CE63931B2A7B}" type="pres">
      <dgm:prSet presAssocID="{1D691420-FECB-4582-8F0B-F4874A66752C}" presName="background4" presStyleLbl="node4" presStyleIdx="10" presStyleCnt="12"/>
      <dgm:spPr/>
    </dgm:pt>
    <dgm:pt modelId="{1AE57E02-4459-4968-B403-C1A940F6FC08}" type="pres">
      <dgm:prSet presAssocID="{1D691420-FECB-4582-8F0B-F4874A66752C}" presName="text4" presStyleLbl="fgAcc4" presStyleIdx="10" presStyleCnt="12">
        <dgm:presLayoutVars>
          <dgm:chPref val="3"/>
        </dgm:presLayoutVars>
      </dgm:prSet>
      <dgm:spPr/>
    </dgm:pt>
    <dgm:pt modelId="{9F9D6409-B7B0-439F-9EFD-FE0FA2DA16E3}" type="pres">
      <dgm:prSet presAssocID="{1D691420-FECB-4582-8F0B-F4874A66752C}" presName="hierChild5" presStyleCnt="0"/>
      <dgm:spPr/>
    </dgm:pt>
    <dgm:pt modelId="{B01640F5-D624-414F-8B86-5148815AD2F8}" type="pres">
      <dgm:prSet presAssocID="{7F55F44A-6C43-4E41-948F-4DFB7AA8CB0A}" presName="Name17" presStyleLbl="parChTrans1D3" presStyleIdx="11" presStyleCnt="12"/>
      <dgm:spPr/>
    </dgm:pt>
    <dgm:pt modelId="{7BA2FFA7-2111-4659-830F-7FBFEEE88791}" type="pres">
      <dgm:prSet presAssocID="{722E4B1A-D356-4D45-8E53-8C52980F361F}" presName="hierRoot3" presStyleCnt="0"/>
      <dgm:spPr/>
    </dgm:pt>
    <dgm:pt modelId="{7E652A6E-5681-4D22-AE52-6A1D500234A0}" type="pres">
      <dgm:prSet presAssocID="{722E4B1A-D356-4D45-8E53-8C52980F361F}" presName="composite3" presStyleCnt="0"/>
      <dgm:spPr/>
    </dgm:pt>
    <dgm:pt modelId="{FA2ABE96-C32A-4BCD-815A-D6062EACB311}" type="pres">
      <dgm:prSet presAssocID="{722E4B1A-D356-4D45-8E53-8C52980F361F}" presName="background3" presStyleLbl="node3" presStyleIdx="11" presStyleCnt="12"/>
      <dgm:spPr/>
    </dgm:pt>
    <dgm:pt modelId="{5971BE96-3113-42F8-AB58-99FA2510307B}" type="pres">
      <dgm:prSet presAssocID="{722E4B1A-D356-4D45-8E53-8C52980F361F}" presName="text3" presStyleLbl="fgAcc3" presStyleIdx="11" presStyleCnt="12">
        <dgm:presLayoutVars>
          <dgm:chPref val="3"/>
        </dgm:presLayoutVars>
      </dgm:prSet>
      <dgm:spPr/>
    </dgm:pt>
    <dgm:pt modelId="{16347A5D-C37D-47C5-8DFC-73C8029859C2}" type="pres">
      <dgm:prSet presAssocID="{722E4B1A-D356-4D45-8E53-8C52980F361F}" presName="hierChild4" presStyleCnt="0"/>
      <dgm:spPr/>
    </dgm:pt>
    <dgm:pt modelId="{CA350FBB-1E7F-4D5B-AE3A-6F3E6A0A2DC6}" type="pres">
      <dgm:prSet presAssocID="{0EE3A447-D150-4798-A062-914B5EA43DE8}" presName="Name23" presStyleLbl="parChTrans1D4" presStyleIdx="11" presStyleCnt="12"/>
      <dgm:spPr/>
    </dgm:pt>
    <dgm:pt modelId="{6AAA91F3-0476-44D5-B79A-4581C7C752A6}" type="pres">
      <dgm:prSet presAssocID="{ABBE43C1-58BE-40AB-9B61-C36F6BD0979E}" presName="hierRoot4" presStyleCnt="0"/>
      <dgm:spPr/>
    </dgm:pt>
    <dgm:pt modelId="{9564B0C3-5CC4-40F5-812A-A26F92212B0D}" type="pres">
      <dgm:prSet presAssocID="{ABBE43C1-58BE-40AB-9B61-C36F6BD0979E}" presName="composite4" presStyleCnt="0"/>
      <dgm:spPr/>
    </dgm:pt>
    <dgm:pt modelId="{20F972F3-2B24-4A23-9149-2252DC0868BA}" type="pres">
      <dgm:prSet presAssocID="{ABBE43C1-58BE-40AB-9B61-C36F6BD0979E}" presName="background4" presStyleLbl="node4" presStyleIdx="11" presStyleCnt="12"/>
      <dgm:spPr/>
    </dgm:pt>
    <dgm:pt modelId="{07C4B640-D97C-40BC-B701-3C66D85C7836}" type="pres">
      <dgm:prSet presAssocID="{ABBE43C1-58BE-40AB-9B61-C36F6BD0979E}" presName="text4" presStyleLbl="fgAcc4" presStyleIdx="11" presStyleCnt="12">
        <dgm:presLayoutVars>
          <dgm:chPref val="3"/>
        </dgm:presLayoutVars>
      </dgm:prSet>
      <dgm:spPr/>
    </dgm:pt>
    <dgm:pt modelId="{72EC8180-E7C4-4E72-869F-E05204C996EB}" type="pres">
      <dgm:prSet presAssocID="{ABBE43C1-58BE-40AB-9B61-C36F6BD0979E}" presName="hierChild5" presStyleCnt="0"/>
      <dgm:spPr/>
    </dgm:pt>
  </dgm:ptLst>
  <dgm:cxnLst>
    <dgm:cxn modelId="{1EF0A711-77DB-462D-97AE-2A3998B3C6A7}" type="presOf" srcId="{3BAD4FD1-C7C6-4E94-9F4C-D17962216B32}" destId="{181C3831-C0EB-4DA9-A353-768DE0716987}" srcOrd="0" destOrd="0" presId="urn:microsoft.com/office/officeart/2005/8/layout/hierarchy1"/>
    <dgm:cxn modelId="{4D227D12-BE6E-450A-B1FF-8E56BF558E31}" srcId="{07F39090-47B4-4FAD-B444-7F4BE54FF5B4}" destId="{80CACFED-0386-4E32-9624-DF2EFDA09BFA}" srcOrd="2" destOrd="0" parTransId="{385712AA-590F-4313-B03C-00C6FEC644FF}" sibTransId="{78068ABB-B70A-4987-AABE-F6562E066FB7}"/>
    <dgm:cxn modelId="{EBBA6614-9864-44FD-BA22-6D41899EB883}" type="presOf" srcId="{7CB21879-72D0-4023-98A5-5C91BFE75FB9}" destId="{F337768B-82ED-4692-960A-63E18498D7AA}" srcOrd="0" destOrd="0" presId="urn:microsoft.com/office/officeart/2005/8/layout/hierarchy1"/>
    <dgm:cxn modelId="{5BC62416-3E3A-4F65-99B2-6798A6F24A1F}" type="presOf" srcId="{071BA761-C0ED-4499-8966-1F2DC2A69DFB}" destId="{03B7527F-C9C3-4798-85D1-021DF7FB2275}" srcOrd="0" destOrd="0" presId="urn:microsoft.com/office/officeart/2005/8/layout/hierarchy1"/>
    <dgm:cxn modelId="{FE533718-41DA-4A76-928E-28CCA8B3DD0A}" type="presOf" srcId="{7DD18353-4D32-4244-A1AE-F640161B68C8}" destId="{EBE59A65-B0DD-4EA2-8898-43899DC3988F}" srcOrd="0" destOrd="0" presId="urn:microsoft.com/office/officeart/2005/8/layout/hierarchy1"/>
    <dgm:cxn modelId="{A926C318-594C-4185-8A7E-7EFE3111F8F6}" srcId="{161A3D74-117F-48B0-A1D7-22C022ACC32F}" destId="{50C5B250-3025-490B-B89C-36C0BEDAB7F3}" srcOrd="0" destOrd="0" parTransId="{963945A1-E6CD-4719-9A3D-91A6F8AC0424}" sibTransId="{4E465A40-B3D0-4ED6-B83E-22962CADDDD1}"/>
    <dgm:cxn modelId="{A8DEB519-67F4-4C79-9FA4-46941EAB2B93}" type="presOf" srcId="{089880EF-D15D-4331-B860-FB953BBDBA8C}" destId="{ECFDC9F7-E9DF-48C4-BD02-1173C1692696}" srcOrd="0" destOrd="0" presId="urn:microsoft.com/office/officeart/2005/8/layout/hierarchy1"/>
    <dgm:cxn modelId="{506F5C1B-52F1-4E4C-BD0E-41CE9BBE2E79}" srcId="{07F39090-47B4-4FAD-B444-7F4BE54FF5B4}" destId="{EE22869B-B406-4D03-9D82-286614362FF4}" srcOrd="1" destOrd="0" parTransId="{744BB62A-C742-402C-BEC7-73D3844A2FEA}" sibTransId="{A93412BF-2031-48C2-9D01-329A47427C2C}"/>
    <dgm:cxn modelId="{B51F8A1B-41CA-4175-8CA9-F879A0C39D6B}" type="presOf" srcId="{83231C0E-F224-473F-A9E8-62892CF44518}" destId="{EF888033-76F2-4044-88ED-4DE505E8B7C2}" srcOrd="0" destOrd="0" presId="urn:microsoft.com/office/officeart/2005/8/layout/hierarchy1"/>
    <dgm:cxn modelId="{F539ED21-8E26-4351-B834-D05EC5AA1F04}" srcId="{8B08B447-9DF8-4D92-A2C3-84378C22600C}" destId="{7817E7C6-C346-4016-9CB5-E3608C209708}" srcOrd="2" destOrd="0" parTransId="{83231C0E-F224-473F-A9E8-62892CF44518}" sibTransId="{D4F6A1C7-6374-4141-9116-AAFA36154E67}"/>
    <dgm:cxn modelId="{4C913D23-3FD6-43C3-A15B-44098B9424E4}" type="presOf" srcId="{20AE9FAF-9B87-49F3-B6EC-34236C8D1715}" destId="{62BF0AD5-E7E6-406A-8D4A-AB62DC67C7AE}" srcOrd="0" destOrd="0" presId="urn:microsoft.com/office/officeart/2005/8/layout/hierarchy1"/>
    <dgm:cxn modelId="{9EAD9F2C-3349-4022-9CC2-044F3EB150AE}" type="presOf" srcId="{64F844B8-3656-4D4E-B634-DAB568E24AD5}" destId="{A87479F6-4906-45CC-8375-961462638B0F}" srcOrd="0" destOrd="0" presId="urn:microsoft.com/office/officeart/2005/8/layout/hierarchy1"/>
    <dgm:cxn modelId="{6D37AF2C-E71E-4E39-BF16-419549F016BA}" type="presOf" srcId="{A0A316C8-03C0-4CFA-B8BF-BA1A8E972224}" destId="{65C63632-9514-4960-97C4-1AEF58230D71}" srcOrd="0" destOrd="0" presId="urn:microsoft.com/office/officeart/2005/8/layout/hierarchy1"/>
    <dgm:cxn modelId="{429EF92E-4637-443D-9943-4D86F194DB80}" type="presOf" srcId="{482A7C2F-F687-464E-80F7-A87740800E64}" destId="{7D5C650F-77E2-4088-A307-3943FA3A7191}" srcOrd="0" destOrd="0" presId="urn:microsoft.com/office/officeart/2005/8/layout/hierarchy1"/>
    <dgm:cxn modelId="{52B35D30-04C4-483A-A66A-419A8C3A864B}" type="presOf" srcId="{E3CC7703-AA00-4929-BECE-CB832C6D2E01}" destId="{567910EE-5645-4B88-B450-B6C37057D4D1}" srcOrd="0" destOrd="0" presId="urn:microsoft.com/office/officeart/2005/8/layout/hierarchy1"/>
    <dgm:cxn modelId="{1DCB6130-1C40-4E0F-87AB-B3CC4FF9BA11}" type="presOf" srcId="{9E169AFA-E7CD-4BDC-A286-3AF91F6255C1}" destId="{E18E3F3C-E16D-4E94-9997-DA7AB9A09489}" srcOrd="0" destOrd="0" presId="urn:microsoft.com/office/officeart/2005/8/layout/hierarchy1"/>
    <dgm:cxn modelId="{3AE53333-53B1-4ADE-8D08-9B08723B7F99}" type="presOf" srcId="{80CACFED-0386-4E32-9624-DF2EFDA09BFA}" destId="{6B0223D9-048E-44CF-9A57-387563FB578E}" srcOrd="0" destOrd="0" presId="urn:microsoft.com/office/officeart/2005/8/layout/hierarchy1"/>
    <dgm:cxn modelId="{37153E5C-C350-449F-A12B-EF877A487C27}" srcId="{722E4B1A-D356-4D45-8E53-8C52980F361F}" destId="{ABBE43C1-58BE-40AB-9B61-C36F6BD0979E}" srcOrd="0" destOrd="0" parTransId="{0EE3A447-D150-4798-A062-914B5EA43DE8}" sibTransId="{D65D8E38-BD7E-403C-A425-DA6CD4069A77}"/>
    <dgm:cxn modelId="{E514BD5D-254B-45A1-BFA6-3E7FE2D79B69}" type="presOf" srcId="{47944631-97EE-4AE9-9027-E39BF9DC5FD5}" destId="{F418D8FA-89B1-42C9-A6C0-0AE767DB3CCD}" srcOrd="0" destOrd="0" presId="urn:microsoft.com/office/officeart/2005/8/layout/hierarchy1"/>
    <dgm:cxn modelId="{20553B62-A26B-4983-9ECF-F0A3B141C7F4}" type="presOf" srcId="{BCA7A7F4-F38C-4AAD-A358-40BC16990137}" destId="{0F0CD1A4-7431-4DB0-8944-39C3FF2DC559}" srcOrd="0" destOrd="0" presId="urn:microsoft.com/office/officeart/2005/8/layout/hierarchy1"/>
    <dgm:cxn modelId="{1AE66462-65ED-4091-8FD1-974FD7370A5B}" type="presOf" srcId="{EE94876E-71A4-4E8A-AC71-9F0E0F849550}" destId="{BB419F82-7908-41BA-AFC3-C98F9FEAA84F}" srcOrd="0" destOrd="0" presId="urn:microsoft.com/office/officeart/2005/8/layout/hierarchy1"/>
    <dgm:cxn modelId="{FF258A65-FC3C-4E0A-AFEA-3CBB073E9E3C}" srcId="{50C5B250-3025-490B-B89C-36C0BEDAB7F3}" destId="{BCA7A7F4-F38C-4AAD-A358-40BC16990137}" srcOrd="0" destOrd="0" parTransId="{089880EF-D15D-4331-B860-FB953BBDBA8C}" sibTransId="{0AEFBF13-280C-45DF-BD90-1057B2F97B04}"/>
    <dgm:cxn modelId="{7FD09C65-8C4B-482F-9033-918B7BFA7975}" type="presOf" srcId="{49061783-8AB9-4E99-AF12-0FF7AC205551}" destId="{61CF7412-8D06-4F0B-BCD6-8AAB4446F46B}" srcOrd="0" destOrd="0" presId="urn:microsoft.com/office/officeart/2005/8/layout/hierarchy1"/>
    <dgm:cxn modelId="{71E3ED65-2B1D-4630-80C3-2C8934A98DC7}" type="presOf" srcId="{9DE63411-6F40-467E-95FD-138FBF07E452}" destId="{E37AFEB7-B0F0-4C13-BC4B-3208CBD3C40D}" srcOrd="0" destOrd="0" presId="urn:microsoft.com/office/officeart/2005/8/layout/hierarchy1"/>
    <dgm:cxn modelId="{06BB9D66-D1C8-463F-9EE8-FBC3D6AE46F5}" srcId="{7817E7C6-C346-4016-9CB5-E3608C209708}" destId="{2A4CABCD-78F2-4BB4-856A-017611695324}" srcOrd="0" destOrd="0" parTransId="{E1CED9C1-612A-45DA-A4FF-CE4C02E9AE0F}" sibTransId="{9F984CB3-881C-4096-A233-79C5CCC50631}"/>
    <dgm:cxn modelId="{3D44F747-C521-42C0-8C9D-FFBACD6AC913}" srcId="{161A3D74-117F-48B0-A1D7-22C022ACC32F}" destId="{882ACAA4-AE86-4C8A-BA70-0A8582EC2AA0}" srcOrd="1" destOrd="0" parTransId="{3BAD4FD1-C7C6-4E94-9F4C-D17962216B32}" sibTransId="{85ECE3EA-9FAB-4135-8D6D-01B91648037D}"/>
    <dgm:cxn modelId="{6AE99C6A-7B45-49D4-9628-C8A535925CC9}" srcId="{582459DD-3F9D-4C65-887C-A54EA6339F14}" destId="{071BA761-C0ED-4499-8966-1F2DC2A69DFB}" srcOrd="1" destOrd="0" parTransId="{9DE63411-6F40-467E-95FD-138FBF07E452}" sibTransId="{86BAE15F-F411-40CF-9715-478513B2E645}"/>
    <dgm:cxn modelId="{90CDB66B-3941-4C0F-9E83-5107C442F8C4}" srcId="{975EFDB8-F568-45C4-8FEE-2BE219D04CD7}" destId="{2A37E157-71A1-4FB4-950F-AC8B1D2A8C39}" srcOrd="0" destOrd="0" parTransId="{20AE9FAF-9B87-49F3-B6EC-34236C8D1715}" sibTransId="{286BBD2E-553A-4178-A69B-375EED3BE1CC}"/>
    <dgm:cxn modelId="{8E87FF4C-81BD-44D8-AD8E-82D413FBA813}" type="presOf" srcId="{161A3D74-117F-48B0-A1D7-22C022ACC32F}" destId="{6A20DF80-AF6B-4D7A-A3DD-D96E6F05C210}" srcOrd="0" destOrd="0" presId="urn:microsoft.com/office/officeart/2005/8/layout/hierarchy1"/>
    <dgm:cxn modelId="{26D01A4E-0D6E-4154-BDA5-38320016C0C7}" type="presOf" srcId="{6F8587EA-6AEA-44AC-9428-BB040E1A1843}" destId="{CAD0D38C-F1BC-4DA1-A0BF-386625C0B903}" srcOrd="0" destOrd="0" presId="urn:microsoft.com/office/officeart/2005/8/layout/hierarchy1"/>
    <dgm:cxn modelId="{A1098E70-FB08-417B-8F0A-6F28EB23B628}" type="presOf" srcId="{722E4B1A-D356-4D45-8E53-8C52980F361F}" destId="{5971BE96-3113-42F8-AB58-99FA2510307B}" srcOrd="0" destOrd="0" presId="urn:microsoft.com/office/officeart/2005/8/layout/hierarchy1"/>
    <dgm:cxn modelId="{0FB9C370-DFC7-4F99-A8AB-9A1AE7708CEE}" type="presOf" srcId="{385712AA-590F-4313-B03C-00C6FEC644FF}" destId="{366830F7-8114-4438-8C89-393EBD045249}" srcOrd="0" destOrd="0" presId="urn:microsoft.com/office/officeart/2005/8/layout/hierarchy1"/>
    <dgm:cxn modelId="{51C3A572-E799-4EAF-9E5D-B75BC1C2836F}" srcId="{582459DD-3F9D-4C65-887C-A54EA6339F14}" destId="{47D9016D-9EFD-4259-91C8-D46A147856E6}" srcOrd="2" destOrd="0" parTransId="{18AEF5E7-C501-41A6-9E2F-585485752284}" sibTransId="{C1D2C200-BDF6-40E8-8007-E091234AE6D0}"/>
    <dgm:cxn modelId="{6587F759-EF89-4B0E-85F1-2974D566169C}" type="presOf" srcId="{963945A1-E6CD-4719-9A3D-91A6F8AC0424}" destId="{E16B9D31-B2D9-48AD-86DE-96E4D5B443F0}" srcOrd="0" destOrd="0" presId="urn:microsoft.com/office/officeart/2005/8/layout/hierarchy1"/>
    <dgm:cxn modelId="{CE6BBA83-EF22-424E-804A-8A49635A4153}" type="presOf" srcId="{48F79052-0B23-4729-9ABF-14BB14FFB73D}" destId="{3458A0F6-A9A4-4737-986B-BD9175493FDF}" srcOrd="0" destOrd="0" presId="urn:microsoft.com/office/officeart/2005/8/layout/hierarchy1"/>
    <dgm:cxn modelId="{33866B88-37E0-4FF3-9BEE-178C7FFEE2F0}" type="presOf" srcId="{A2D3272E-8227-4A91-BA2F-BC2928F1BCCD}" destId="{55E6DFFB-8985-4BAB-A358-A610C1C0F437}" srcOrd="0" destOrd="0" presId="urn:microsoft.com/office/officeart/2005/8/layout/hierarchy1"/>
    <dgm:cxn modelId="{206AEE89-BEF2-4225-B4D3-F16FF10A73ED}" srcId="{882ACAA4-AE86-4C8A-BA70-0A8582EC2AA0}" destId="{1D691420-FECB-4582-8F0B-F4874A66752C}" srcOrd="0" destOrd="0" parTransId="{71E5FAE1-7DEC-466A-88B3-7407D5F758F0}" sibTransId="{D76567A7-CCB6-4BB8-AFAC-D2C54D97A263}"/>
    <dgm:cxn modelId="{C78EE78A-86C2-47A6-AF47-067C61708873}" type="presOf" srcId="{2A37E157-71A1-4FB4-950F-AC8B1D2A8C39}" destId="{E0F2B842-E29B-4EED-B841-6944925170F1}" srcOrd="0" destOrd="0" presId="urn:microsoft.com/office/officeart/2005/8/layout/hierarchy1"/>
    <dgm:cxn modelId="{0B510D8E-F781-40CC-B539-E409F13586B6}" type="presOf" srcId="{6B225584-BC96-4502-B5EC-7DE3655E89B8}" destId="{CB825381-8567-4B29-AA82-C47F710F1E40}" srcOrd="0" destOrd="0" presId="urn:microsoft.com/office/officeart/2005/8/layout/hierarchy1"/>
    <dgm:cxn modelId="{A1BF5B92-C4BF-408A-BC64-360946280A1D}" srcId="{EE22869B-B406-4D03-9D82-286614362FF4}" destId="{49061783-8AB9-4E99-AF12-0FF7AC205551}" srcOrd="0" destOrd="0" parTransId="{2F958328-CF49-4E78-B787-D5AB2C9B0375}" sibTransId="{B5B55360-CC43-4C9C-934A-490E660F865D}"/>
    <dgm:cxn modelId="{45EA4D95-B440-449A-BF47-D0E4254C7D0C}" srcId="{161A3D74-117F-48B0-A1D7-22C022ACC32F}" destId="{722E4B1A-D356-4D45-8E53-8C52980F361F}" srcOrd="2" destOrd="0" parTransId="{7F55F44A-6C43-4E41-948F-4DFB7AA8CB0A}" sibTransId="{11DC3E79-872D-4DC9-8C55-6E2B7BAB0699}"/>
    <dgm:cxn modelId="{52FD3797-C43B-4658-8B3C-6835846BFEF6}" type="presOf" srcId="{7F55F44A-6C43-4E41-948F-4DFB7AA8CB0A}" destId="{B01640F5-D624-414F-8B86-5148815AD2F8}" srcOrd="0" destOrd="0" presId="urn:microsoft.com/office/officeart/2005/8/layout/hierarchy1"/>
    <dgm:cxn modelId="{63034B9A-04C3-43CE-971F-ED8DCFE8E988}" type="presOf" srcId="{744BB62A-C742-402C-BEC7-73D3844A2FEA}" destId="{107D4CF2-C980-4132-8102-4E24546EC56D}" srcOrd="0" destOrd="0" presId="urn:microsoft.com/office/officeart/2005/8/layout/hierarchy1"/>
    <dgm:cxn modelId="{FED9B29A-6482-4709-9352-1577B23E1129}" type="presOf" srcId="{EE22869B-B406-4D03-9D82-286614362FF4}" destId="{2EC2B3B3-BD14-4BFF-8F3E-1D5201922522}" srcOrd="0" destOrd="0" presId="urn:microsoft.com/office/officeart/2005/8/layout/hierarchy1"/>
    <dgm:cxn modelId="{E47FA69C-10F4-40DB-96A1-25153C63C82D}" srcId="{7817E7C6-C346-4016-9CB5-E3608C209708}" destId="{975EFDB8-F568-45C4-8FEE-2BE219D04CD7}" srcOrd="2" destOrd="0" parTransId="{EE94876E-71A4-4E8A-AC71-9F0E0F849550}" sibTransId="{A8341D27-1607-4F43-8BC4-610D273C24D2}"/>
    <dgm:cxn modelId="{28199C9D-0EAE-4975-9B14-DE6A830E9668}" srcId="{071BA761-C0ED-4499-8966-1F2DC2A69DFB}" destId="{A2D3272E-8227-4A91-BA2F-BC2928F1BCCD}" srcOrd="0" destOrd="0" parTransId="{AE4800B6-8ACA-4A94-9365-7649A0996C12}" sibTransId="{A3D6A8BE-E98F-40F7-B22F-4B81FF30F5BC}"/>
    <dgm:cxn modelId="{E918779E-1E39-4416-AF1C-3D1C5FDF88F2}" srcId="{8B08B447-9DF8-4D92-A2C3-84378C22600C}" destId="{161A3D74-117F-48B0-A1D7-22C022ACC32F}" srcOrd="3" destOrd="0" parTransId="{90834FAC-FD60-4C8E-B345-54ABB6D1CAC9}" sibTransId="{9DEBEB98-79B7-4556-87BC-2C6D7FDE6D24}"/>
    <dgm:cxn modelId="{9BAE75A0-7030-4966-9153-581330280D2A}" type="presOf" srcId="{90834FAC-FD60-4C8E-B345-54ABB6D1CAC9}" destId="{0B323BFF-89B2-4D50-AFDA-C220B4364F9B}" srcOrd="0" destOrd="0" presId="urn:microsoft.com/office/officeart/2005/8/layout/hierarchy1"/>
    <dgm:cxn modelId="{4F40AFA3-4A17-4F7A-9199-B3A8090424A1}" type="presOf" srcId="{C2DD72C2-27D7-4440-8F0D-9D3972E44E52}" destId="{FF59EDA0-3129-41F1-8E6D-5BEA7D79D620}" srcOrd="0" destOrd="0" presId="urn:microsoft.com/office/officeart/2005/8/layout/hierarchy1"/>
    <dgm:cxn modelId="{FF96C1A9-AA3D-4078-ABCF-4883693E0DC4}" type="presOf" srcId="{50C5B250-3025-490B-B89C-36C0BEDAB7F3}" destId="{0F516806-66BB-4AFE-B0E8-75889BA180DE}" srcOrd="0" destOrd="0" presId="urn:microsoft.com/office/officeart/2005/8/layout/hierarchy1"/>
    <dgm:cxn modelId="{C8C6FDAA-1F35-4A3A-8186-134758B1291E}" type="presOf" srcId="{A67CA05E-3474-413C-9D51-EE5731AC6921}" destId="{124D4438-0C3B-455F-B34E-8F46403CD355}" srcOrd="0" destOrd="0" presId="urn:microsoft.com/office/officeart/2005/8/layout/hierarchy1"/>
    <dgm:cxn modelId="{75B9CCAB-01B2-46DB-8147-18FF6D68FF43}" type="presOf" srcId="{FF475C91-C909-4C8F-A319-6E9F2389C812}" destId="{8C9BD00F-A984-4A96-A16E-CECD1C981D3D}" srcOrd="0" destOrd="0" presId="urn:microsoft.com/office/officeart/2005/8/layout/hierarchy1"/>
    <dgm:cxn modelId="{FC7BECAB-70D5-468D-A3CB-4EB8B51F4406}" type="presOf" srcId="{47D9016D-9EFD-4259-91C8-D46A147856E6}" destId="{84488A89-7513-4E3A-8B99-D9AFCA8FE023}" srcOrd="0" destOrd="0" presId="urn:microsoft.com/office/officeart/2005/8/layout/hierarchy1"/>
    <dgm:cxn modelId="{A1E802AD-BD30-438A-A1C0-C638784CB23C}" type="presOf" srcId="{7847D191-5866-470C-B154-CCAA96C2F1D1}" destId="{C2EBE17D-C75D-4DF4-A10F-B20E682B75AC}" srcOrd="0" destOrd="0" presId="urn:microsoft.com/office/officeart/2005/8/layout/hierarchy1"/>
    <dgm:cxn modelId="{4BBBA8AF-D5D6-4E9E-B8C5-E06E916CD4F5}" type="presOf" srcId="{975EFDB8-F568-45C4-8FEE-2BE219D04CD7}" destId="{BA638961-BB87-4522-886D-DA04603FDA5C}" srcOrd="0" destOrd="0" presId="urn:microsoft.com/office/officeart/2005/8/layout/hierarchy1"/>
    <dgm:cxn modelId="{3699AAAF-E3EC-450E-976D-CB1EB6566FD6}" type="presOf" srcId="{61E00D7D-CF1A-46CD-8C8F-DDA3EDED233F}" destId="{C8A83A36-F3FE-41EC-8A69-E28D34EE71DB}" srcOrd="0" destOrd="0" presId="urn:microsoft.com/office/officeart/2005/8/layout/hierarchy1"/>
    <dgm:cxn modelId="{355719B8-4F1D-472E-9B0D-0030AADA62A2}" srcId="{35564CB8-36D6-4776-B9D6-6ECF7F417DC7}" destId="{482A7C2F-F687-464E-80F7-A87740800E64}" srcOrd="0" destOrd="0" parTransId="{54F2D977-6873-4678-AB18-7838D46F1983}" sibTransId="{CFA1209E-2920-4558-8349-A33C8F7215F9}"/>
    <dgm:cxn modelId="{C71FCBBF-14F9-408A-9799-F5A4C5C8A42B}" type="presOf" srcId="{582459DD-3F9D-4C65-887C-A54EA6339F14}" destId="{CCBED109-FF8B-40BF-A8D2-34F67B82BF2E}" srcOrd="0" destOrd="0" presId="urn:microsoft.com/office/officeart/2005/8/layout/hierarchy1"/>
    <dgm:cxn modelId="{40F3BAC0-269D-462A-95DE-5BEC8549E2F9}" type="presOf" srcId="{2F958328-CF49-4E78-B787-D5AB2C9B0375}" destId="{3B77DD39-6D3C-41F6-8170-DB5AC2B462F1}" srcOrd="0" destOrd="0" presId="urn:microsoft.com/office/officeart/2005/8/layout/hierarchy1"/>
    <dgm:cxn modelId="{B95ECDC0-BED6-4ED8-8E32-248BC4C375A7}" type="presOf" srcId="{ABBE43C1-58BE-40AB-9B61-C36F6BD0979E}" destId="{07C4B640-D97C-40BC-B701-3C66D85C7836}" srcOrd="0" destOrd="0" presId="urn:microsoft.com/office/officeart/2005/8/layout/hierarchy1"/>
    <dgm:cxn modelId="{E22DA4C2-906F-4691-BF0D-B8AF57A57D6A}" srcId="{582459DD-3F9D-4C65-887C-A54EA6339F14}" destId="{9E169AFA-E7CD-4BDC-A286-3AF91F6255C1}" srcOrd="0" destOrd="0" parTransId="{7DD18353-4D32-4244-A1AE-F640161B68C8}" sibTransId="{6F1724DA-2346-4883-BB60-F935DF47081D}"/>
    <dgm:cxn modelId="{74F210C3-33F6-45AF-85E2-0694B06E83E4}" type="presOf" srcId="{0EE3A447-D150-4798-A062-914B5EA43DE8}" destId="{CA350FBB-1E7F-4D5B-AE3A-6F3E6A0A2DC6}" srcOrd="0" destOrd="0" presId="urn:microsoft.com/office/officeart/2005/8/layout/hierarchy1"/>
    <dgm:cxn modelId="{16E7D9C3-860B-424C-BC77-ABBACAD38EE2}" type="presOf" srcId="{E1CED9C1-612A-45DA-A4FF-CE4C02E9AE0F}" destId="{D58C4EDC-46C6-40D4-B39D-D93568027AAA}" srcOrd="0" destOrd="0" presId="urn:microsoft.com/office/officeart/2005/8/layout/hierarchy1"/>
    <dgm:cxn modelId="{8FBFE2C4-25D6-4237-BBCF-046DDE8E0B64}" type="presOf" srcId="{7817E7C6-C346-4016-9CB5-E3608C209708}" destId="{BE843ED8-7215-4E0E-9E31-9DD4996F7A0B}" srcOrd="0" destOrd="0" presId="urn:microsoft.com/office/officeart/2005/8/layout/hierarchy1"/>
    <dgm:cxn modelId="{07F6AEC7-0E65-4DF3-B27B-857CCBD13A32}" type="presOf" srcId="{2250EA1A-EB24-44E7-A785-4896CABD1E02}" destId="{2E8AF2BC-57A1-4FD9-B482-C48FC7A01556}" srcOrd="0" destOrd="0" presId="urn:microsoft.com/office/officeart/2005/8/layout/hierarchy1"/>
    <dgm:cxn modelId="{D86C8ACA-5775-4CAA-9AE8-3E76C6FB60F1}" type="presOf" srcId="{1D691420-FECB-4582-8F0B-F4874A66752C}" destId="{1AE57E02-4459-4968-B403-C1A940F6FC08}" srcOrd="0" destOrd="0" presId="urn:microsoft.com/office/officeart/2005/8/layout/hierarchy1"/>
    <dgm:cxn modelId="{443AB9CA-FD8C-4AE7-8EA7-56756B3ED301}" srcId="{2A4CABCD-78F2-4BB4-856A-017611695324}" destId="{C2DD72C2-27D7-4440-8F0D-9D3972E44E52}" srcOrd="0" destOrd="0" parTransId="{61E00D7D-CF1A-46CD-8C8F-DDA3EDED233F}" sibTransId="{9881A68F-EF0C-4149-91EE-638EFCF01AC6}"/>
    <dgm:cxn modelId="{7A5F21CC-16B9-4181-B039-6AF6DC9526D9}" srcId="{4909570A-516F-4DB0-BFD0-AD80CD9BDF80}" destId="{8B08B447-9DF8-4D92-A2C3-84378C22600C}" srcOrd="0" destOrd="0" parTransId="{8F0A5607-CE89-4628-B01A-852B3DA1261D}" sibTransId="{465BCCAC-96F7-4A3A-BF1C-29D021404432}"/>
    <dgm:cxn modelId="{D3C80ACD-5AD0-4DC4-B386-62364C1BDE7F}" srcId="{8B08B447-9DF8-4D92-A2C3-84378C22600C}" destId="{582459DD-3F9D-4C65-887C-A54EA6339F14}" srcOrd="0" destOrd="0" parTransId="{A0A316C8-03C0-4CFA-B8BF-BA1A8E972224}" sibTransId="{7C655F47-65C3-4215-94AF-75E66009B381}"/>
    <dgm:cxn modelId="{449CDDCE-D795-4B0B-96C6-C00B36A411F3}" type="presOf" srcId="{AE4800B6-8ACA-4A94-9365-7649A0996C12}" destId="{A1EDAE04-BA33-4BDF-810A-25B08F23BD52}" srcOrd="0" destOrd="0" presId="urn:microsoft.com/office/officeart/2005/8/layout/hierarchy1"/>
    <dgm:cxn modelId="{D2B5A7CF-004A-4614-AB75-3E5585B63373}" srcId="{8B08B447-9DF8-4D92-A2C3-84378C22600C}" destId="{07F39090-47B4-4FAD-B444-7F4BE54FF5B4}" srcOrd="1" destOrd="0" parTransId="{6F8587EA-6AEA-44AC-9428-BB040E1A1843}" sibTransId="{B2556ED9-E049-4500-A8C4-1B27A9650265}"/>
    <dgm:cxn modelId="{C28B98D0-E20B-4E19-B66F-22308F628574}" type="presOf" srcId="{54F2D977-6873-4678-AB18-7838D46F1983}" destId="{AAC3C7F5-D396-4919-84F6-34C0A8E9BE21}" srcOrd="0" destOrd="0" presId="urn:microsoft.com/office/officeart/2005/8/layout/hierarchy1"/>
    <dgm:cxn modelId="{817A1EDA-E6FF-4DDF-8579-FBFF8387D614}" type="presOf" srcId="{07F39090-47B4-4FAD-B444-7F4BE54FF5B4}" destId="{F88365EC-4471-407F-855F-4FA0CB6B7C37}" srcOrd="0" destOrd="0" presId="urn:microsoft.com/office/officeart/2005/8/layout/hierarchy1"/>
    <dgm:cxn modelId="{B9CD02DF-9F42-4768-AC68-73E6CDA97A13}" type="presOf" srcId="{882ACAA4-AE86-4C8A-BA70-0A8582EC2AA0}" destId="{D67C4F0D-9212-4CE0-98D2-119213E47943}" srcOrd="0" destOrd="0" presId="urn:microsoft.com/office/officeart/2005/8/layout/hierarchy1"/>
    <dgm:cxn modelId="{1FE24CE0-07A5-4390-911D-7EBBAAB8B0E9}" type="presOf" srcId="{2A4CABCD-78F2-4BB4-856A-017611695324}" destId="{11BE9E38-2B89-4D99-9B1F-31BAC57A6577}" srcOrd="0" destOrd="0" presId="urn:microsoft.com/office/officeart/2005/8/layout/hierarchy1"/>
    <dgm:cxn modelId="{A86A73E6-2FBE-405B-8A7B-6967943B7B09}" srcId="{07F39090-47B4-4FAD-B444-7F4BE54FF5B4}" destId="{35564CB8-36D6-4776-B9D6-6ECF7F417DC7}" srcOrd="0" destOrd="0" parTransId="{6B225584-BC96-4502-B5EC-7DE3655E89B8}" sibTransId="{BEA1DFBF-578B-41EB-9127-F6CAE344FE93}"/>
    <dgm:cxn modelId="{099EE1E9-D5ED-4A96-B3D5-DB4A09D9E967}" type="presOf" srcId="{71E5FAE1-7DEC-466A-88B3-7407D5F758F0}" destId="{CCAF5DE6-ACCA-40AE-8861-FAAF141DF0C6}" srcOrd="0" destOrd="0" presId="urn:microsoft.com/office/officeart/2005/8/layout/hierarchy1"/>
    <dgm:cxn modelId="{906E43EB-59A9-4C1A-B920-32BD27987531}" type="presOf" srcId="{35564CB8-36D6-4776-B9D6-6ECF7F417DC7}" destId="{4F0283A4-3286-4B4A-926A-E30EB74C7065}" srcOrd="0" destOrd="0" presId="urn:microsoft.com/office/officeart/2005/8/layout/hierarchy1"/>
    <dgm:cxn modelId="{91620DF1-AACA-4D3D-A348-D476B0D8ED24}" srcId="{7817E7C6-C346-4016-9CB5-E3608C209708}" destId="{7847D191-5866-470C-B154-CCAA96C2F1D1}" srcOrd="1" destOrd="0" parTransId="{48F79052-0B23-4729-9ABF-14BB14FFB73D}" sibTransId="{FC2DEC73-5572-4530-8FF5-B6D923EC7BF4}"/>
    <dgm:cxn modelId="{1BEA50F4-6E0F-49BF-9D02-7BA1E40427A3}" type="presOf" srcId="{18AEF5E7-C501-41A6-9E2F-585485752284}" destId="{B45B54DA-EB1A-4E2E-982D-5EFE05A00F19}" srcOrd="0" destOrd="0" presId="urn:microsoft.com/office/officeart/2005/8/layout/hierarchy1"/>
    <dgm:cxn modelId="{352247F5-0DCD-46AD-8DD7-BE495A456214}" srcId="{7847D191-5866-470C-B154-CCAA96C2F1D1}" destId="{7CB21879-72D0-4023-98A5-5C91BFE75FB9}" srcOrd="0" destOrd="0" parTransId="{FF475C91-C909-4C8F-A319-6E9F2389C812}" sibTransId="{C4CBAEB0-C3D5-4741-BDA6-5F38DBCB9798}"/>
    <dgm:cxn modelId="{8426FAF6-A4D8-4071-9020-7730AD61E217}" srcId="{80CACFED-0386-4E32-9624-DF2EFDA09BFA}" destId="{47944631-97EE-4AE9-9027-E39BF9DC5FD5}" srcOrd="0" destOrd="0" parTransId="{2250EA1A-EB24-44E7-A785-4896CABD1E02}" sibTransId="{C3223DAC-72A3-41C4-9672-FC0E569E741C}"/>
    <dgm:cxn modelId="{42CF03FA-B7C2-4E63-8E51-23072C4E2A4E}" type="presOf" srcId="{8B08B447-9DF8-4D92-A2C3-84378C22600C}" destId="{D6F99DB4-88EE-460F-B617-38789C4F287D}" srcOrd="0" destOrd="0" presId="urn:microsoft.com/office/officeart/2005/8/layout/hierarchy1"/>
    <dgm:cxn modelId="{86B13FFC-5CDB-4269-8C89-3F3862B5F8AB}" type="presOf" srcId="{5E2D8B66-AEE6-477A-A193-FC0586EDB069}" destId="{AE632261-EB06-49DD-8C7F-524848DFAE99}" srcOrd="0" destOrd="0" presId="urn:microsoft.com/office/officeart/2005/8/layout/hierarchy1"/>
    <dgm:cxn modelId="{4CEAC6FC-A5EA-4710-A36B-8D4F545F7327}" type="presOf" srcId="{4909570A-516F-4DB0-BFD0-AD80CD9BDF80}" destId="{0F25AFD6-A4F4-4607-80A3-DECC9F083BD2}" srcOrd="0" destOrd="0" presId="urn:microsoft.com/office/officeart/2005/8/layout/hierarchy1"/>
    <dgm:cxn modelId="{EFE2D4FC-E9C4-4A85-A7D5-4F9950729756}" srcId="{47D9016D-9EFD-4259-91C8-D46A147856E6}" destId="{E3CC7703-AA00-4929-BECE-CB832C6D2E01}" srcOrd="0" destOrd="0" parTransId="{5E2D8B66-AEE6-477A-A193-FC0586EDB069}" sibTransId="{9365DB97-3AD0-4D28-A900-61BFB09D7C5B}"/>
    <dgm:cxn modelId="{CA257FFD-5929-443C-A5D9-81C6C1606B13}" srcId="{9E169AFA-E7CD-4BDC-A286-3AF91F6255C1}" destId="{A67CA05E-3474-413C-9D51-EE5731AC6921}" srcOrd="0" destOrd="0" parTransId="{64F844B8-3656-4D4E-B634-DAB568E24AD5}" sibTransId="{E6642423-7264-46BD-9F34-19A8AC7F21D6}"/>
    <dgm:cxn modelId="{C7A5BE20-606A-4550-88DC-72E9F62A66B5}" type="presParOf" srcId="{0F25AFD6-A4F4-4607-80A3-DECC9F083BD2}" destId="{CBBE0273-AC42-462C-960B-E9FB3FAAF8CE}" srcOrd="0" destOrd="0" presId="urn:microsoft.com/office/officeart/2005/8/layout/hierarchy1"/>
    <dgm:cxn modelId="{4601703C-4050-4F13-831F-B450101FAB98}" type="presParOf" srcId="{CBBE0273-AC42-462C-960B-E9FB3FAAF8CE}" destId="{44BEF6A4-7C18-4172-B98A-1FD38C3420C0}" srcOrd="0" destOrd="0" presId="urn:microsoft.com/office/officeart/2005/8/layout/hierarchy1"/>
    <dgm:cxn modelId="{1A20FAD5-04A1-4A30-9647-6E8C8844D640}" type="presParOf" srcId="{44BEF6A4-7C18-4172-B98A-1FD38C3420C0}" destId="{6F38F96D-CF3E-4183-8F57-ADFE4180D442}" srcOrd="0" destOrd="0" presId="urn:microsoft.com/office/officeart/2005/8/layout/hierarchy1"/>
    <dgm:cxn modelId="{5B927A38-7D4C-4005-94FF-56E159763A95}" type="presParOf" srcId="{44BEF6A4-7C18-4172-B98A-1FD38C3420C0}" destId="{D6F99DB4-88EE-460F-B617-38789C4F287D}" srcOrd="1" destOrd="0" presId="urn:microsoft.com/office/officeart/2005/8/layout/hierarchy1"/>
    <dgm:cxn modelId="{0B559432-C9CD-4DE1-BA11-81F0C41FA0E7}" type="presParOf" srcId="{CBBE0273-AC42-462C-960B-E9FB3FAAF8CE}" destId="{2EA6F1F2-4D0A-4B28-AC0B-25BA733C961F}" srcOrd="1" destOrd="0" presId="urn:microsoft.com/office/officeart/2005/8/layout/hierarchy1"/>
    <dgm:cxn modelId="{66F3FD1D-C5B7-43E4-8413-D7520DD646C4}" type="presParOf" srcId="{2EA6F1F2-4D0A-4B28-AC0B-25BA733C961F}" destId="{65C63632-9514-4960-97C4-1AEF58230D71}" srcOrd="0" destOrd="0" presId="urn:microsoft.com/office/officeart/2005/8/layout/hierarchy1"/>
    <dgm:cxn modelId="{253857C3-9846-41B7-B75F-11653841DA76}" type="presParOf" srcId="{2EA6F1F2-4D0A-4B28-AC0B-25BA733C961F}" destId="{0838B32B-5A71-474A-842D-D4355D5DD3F1}" srcOrd="1" destOrd="0" presId="urn:microsoft.com/office/officeart/2005/8/layout/hierarchy1"/>
    <dgm:cxn modelId="{C91BDE01-6938-46BB-9ACC-2874436D94D8}" type="presParOf" srcId="{0838B32B-5A71-474A-842D-D4355D5DD3F1}" destId="{63475857-8D05-4BD1-B7AA-4386227E07BE}" srcOrd="0" destOrd="0" presId="urn:microsoft.com/office/officeart/2005/8/layout/hierarchy1"/>
    <dgm:cxn modelId="{6CB8F3DA-C7D4-47F6-AE6E-603D64DDCAF3}" type="presParOf" srcId="{63475857-8D05-4BD1-B7AA-4386227E07BE}" destId="{D685445F-70C9-4726-B81C-2936AC744A76}" srcOrd="0" destOrd="0" presId="urn:microsoft.com/office/officeart/2005/8/layout/hierarchy1"/>
    <dgm:cxn modelId="{AE340A3E-BFE5-4C12-8CB0-3344F7A4097A}" type="presParOf" srcId="{63475857-8D05-4BD1-B7AA-4386227E07BE}" destId="{CCBED109-FF8B-40BF-A8D2-34F67B82BF2E}" srcOrd="1" destOrd="0" presId="urn:microsoft.com/office/officeart/2005/8/layout/hierarchy1"/>
    <dgm:cxn modelId="{1E2B2481-15A8-4F93-A939-5A4880439ADD}" type="presParOf" srcId="{0838B32B-5A71-474A-842D-D4355D5DD3F1}" destId="{4844612B-D662-4EBF-863C-B88506DF86DB}" srcOrd="1" destOrd="0" presId="urn:microsoft.com/office/officeart/2005/8/layout/hierarchy1"/>
    <dgm:cxn modelId="{787A3098-ED20-403E-989F-4B6C158490E8}" type="presParOf" srcId="{4844612B-D662-4EBF-863C-B88506DF86DB}" destId="{EBE59A65-B0DD-4EA2-8898-43899DC3988F}" srcOrd="0" destOrd="0" presId="urn:microsoft.com/office/officeart/2005/8/layout/hierarchy1"/>
    <dgm:cxn modelId="{6FFAAE41-7DEE-430B-BB62-F6B2E8E6B28A}" type="presParOf" srcId="{4844612B-D662-4EBF-863C-B88506DF86DB}" destId="{D3C98CA3-DEBE-43C2-AB5E-D2D46B17C267}" srcOrd="1" destOrd="0" presId="urn:microsoft.com/office/officeart/2005/8/layout/hierarchy1"/>
    <dgm:cxn modelId="{DB2A3BBF-8AF9-4C1F-ACAD-92265B488E8B}" type="presParOf" srcId="{D3C98CA3-DEBE-43C2-AB5E-D2D46B17C267}" destId="{6E6D6958-124E-4309-8117-42BE7337D0FC}" srcOrd="0" destOrd="0" presId="urn:microsoft.com/office/officeart/2005/8/layout/hierarchy1"/>
    <dgm:cxn modelId="{8CB43C85-2129-4174-8751-579681B8948B}" type="presParOf" srcId="{6E6D6958-124E-4309-8117-42BE7337D0FC}" destId="{0819BE01-018A-4D5C-B86E-244D6C71F587}" srcOrd="0" destOrd="0" presId="urn:microsoft.com/office/officeart/2005/8/layout/hierarchy1"/>
    <dgm:cxn modelId="{05BAF4D8-C5F7-4311-B5DA-618C1316C484}" type="presParOf" srcId="{6E6D6958-124E-4309-8117-42BE7337D0FC}" destId="{E18E3F3C-E16D-4E94-9997-DA7AB9A09489}" srcOrd="1" destOrd="0" presId="urn:microsoft.com/office/officeart/2005/8/layout/hierarchy1"/>
    <dgm:cxn modelId="{BD04EAE5-6902-443B-8B05-60C8BEF60CB1}" type="presParOf" srcId="{D3C98CA3-DEBE-43C2-AB5E-D2D46B17C267}" destId="{E3A40AD3-7554-46FB-A247-281BD0B58B56}" srcOrd="1" destOrd="0" presId="urn:microsoft.com/office/officeart/2005/8/layout/hierarchy1"/>
    <dgm:cxn modelId="{F66FA8B0-3A29-48A4-90F8-5697BE57C500}" type="presParOf" srcId="{E3A40AD3-7554-46FB-A247-281BD0B58B56}" destId="{A87479F6-4906-45CC-8375-961462638B0F}" srcOrd="0" destOrd="0" presId="urn:microsoft.com/office/officeart/2005/8/layout/hierarchy1"/>
    <dgm:cxn modelId="{1B439811-BCA9-404A-9CF9-5B2418EFB701}" type="presParOf" srcId="{E3A40AD3-7554-46FB-A247-281BD0B58B56}" destId="{023CBDDA-8465-4AF8-A225-31D965C5901C}" srcOrd="1" destOrd="0" presId="urn:microsoft.com/office/officeart/2005/8/layout/hierarchy1"/>
    <dgm:cxn modelId="{4A7EA4CF-74E3-409F-BDFD-39FF4D56B7CE}" type="presParOf" srcId="{023CBDDA-8465-4AF8-A225-31D965C5901C}" destId="{18EBBDC1-AAE4-4BB5-A63F-3C4915C44DA6}" srcOrd="0" destOrd="0" presId="urn:microsoft.com/office/officeart/2005/8/layout/hierarchy1"/>
    <dgm:cxn modelId="{A701FAAE-367D-4435-BCD3-17D050DDC927}" type="presParOf" srcId="{18EBBDC1-AAE4-4BB5-A63F-3C4915C44DA6}" destId="{3044D570-DD78-4F8F-8547-C6A8E96DE497}" srcOrd="0" destOrd="0" presId="urn:microsoft.com/office/officeart/2005/8/layout/hierarchy1"/>
    <dgm:cxn modelId="{1C968495-CA4E-4C0C-9C6A-60200E2B8D75}" type="presParOf" srcId="{18EBBDC1-AAE4-4BB5-A63F-3C4915C44DA6}" destId="{124D4438-0C3B-455F-B34E-8F46403CD355}" srcOrd="1" destOrd="0" presId="urn:microsoft.com/office/officeart/2005/8/layout/hierarchy1"/>
    <dgm:cxn modelId="{B20EF92B-3EF3-409A-B920-D1308ADEF4CE}" type="presParOf" srcId="{023CBDDA-8465-4AF8-A225-31D965C5901C}" destId="{651B2075-9A81-4B0E-AF35-F4CD9C89397E}" srcOrd="1" destOrd="0" presId="urn:microsoft.com/office/officeart/2005/8/layout/hierarchy1"/>
    <dgm:cxn modelId="{21BDACD2-14AB-42DB-9B1F-CAD079043E1D}" type="presParOf" srcId="{4844612B-D662-4EBF-863C-B88506DF86DB}" destId="{E37AFEB7-B0F0-4C13-BC4B-3208CBD3C40D}" srcOrd="2" destOrd="0" presId="urn:microsoft.com/office/officeart/2005/8/layout/hierarchy1"/>
    <dgm:cxn modelId="{B6DDCEF4-FC74-4A7E-9CC3-A515ADA541E2}" type="presParOf" srcId="{4844612B-D662-4EBF-863C-B88506DF86DB}" destId="{E90841C6-5548-4BD1-8AB2-A8A8CB15FDFB}" srcOrd="3" destOrd="0" presId="urn:microsoft.com/office/officeart/2005/8/layout/hierarchy1"/>
    <dgm:cxn modelId="{B62194DD-CCE8-4A25-A07C-538FA7060C6C}" type="presParOf" srcId="{E90841C6-5548-4BD1-8AB2-A8A8CB15FDFB}" destId="{BE2A2B3A-53D3-4542-A691-56B7E211ADA6}" srcOrd="0" destOrd="0" presId="urn:microsoft.com/office/officeart/2005/8/layout/hierarchy1"/>
    <dgm:cxn modelId="{41AE809F-A9C5-44E4-9D21-5D9B25CD6976}" type="presParOf" srcId="{BE2A2B3A-53D3-4542-A691-56B7E211ADA6}" destId="{19AA98BF-ABC1-4B0B-BABF-87129E88CE90}" srcOrd="0" destOrd="0" presId="urn:microsoft.com/office/officeart/2005/8/layout/hierarchy1"/>
    <dgm:cxn modelId="{23BA67EA-8BFE-40DE-86E7-B79FCD219218}" type="presParOf" srcId="{BE2A2B3A-53D3-4542-A691-56B7E211ADA6}" destId="{03B7527F-C9C3-4798-85D1-021DF7FB2275}" srcOrd="1" destOrd="0" presId="urn:microsoft.com/office/officeart/2005/8/layout/hierarchy1"/>
    <dgm:cxn modelId="{A022A8BE-E474-44ED-8EF4-1A10067263D1}" type="presParOf" srcId="{E90841C6-5548-4BD1-8AB2-A8A8CB15FDFB}" destId="{46AFD667-84C6-40F3-AD03-8BAABB8FAEBE}" srcOrd="1" destOrd="0" presId="urn:microsoft.com/office/officeart/2005/8/layout/hierarchy1"/>
    <dgm:cxn modelId="{5B34CC9E-DD21-4DD9-B3A2-46B94DF071AB}" type="presParOf" srcId="{46AFD667-84C6-40F3-AD03-8BAABB8FAEBE}" destId="{A1EDAE04-BA33-4BDF-810A-25B08F23BD52}" srcOrd="0" destOrd="0" presId="urn:microsoft.com/office/officeart/2005/8/layout/hierarchy1"/>
    <dgm:cxn modelId="{C0E999A6-8DC9-4E3D-8EBD-05E84190F551}" type="presParOf" srcId="{46AFD667-84C6-40F3-AD03-8BAABB8FAEBE}" destId="{4D93DEB4-ECF5-44E5-A3AB-11C42590F903}" srcOrd="1" destOrd="0" presId="urn:microsoft.com/office/officeart/2005/8/layout/hierarchy1"/>
    <dgm:cxn modelId="{9F5F61B0-D6C2-4B37-882E-94F342779704}" type="presParOf" srcId="{4D93DEB4-ECF5-44E5-A3AB-11C42590F903}" destId="{87A0C76E-C5F3-41FC-8B29-C4AE676D87AA}" srcOrd="0" destOrd="0" presId="urn:microsoft.com/office/officeart/2005/8/layout/hierarchy1"/>
    <dgm:cxn modelId="{BDA52B4A-6700-4942-A2D0-C2F8472C6CC7}" type="presParOf" srcId="{87A0C76E-C5F3-41FC-8B29-C4AE676D87AA}" destId="{F8F4F1B4-3A20-46D1-8E3E-9C2CB978C3B2}" srcOrd="0" destOrd="0" presId="urn:microsoft.com/office/officeart/2005/8/layout/hierarchy1"/>
    <dgm:cxn modelId="{8CFC2697-7EC4-41D7-9493-A823FE09582E}" type="presParOf" srcId="{87A0C76E-C5F3-41FC-8B29-C4AE676D87AA}" destId="{55E6DFFB-8985-4BAB-A358-A610C1C0F437}" srcOrd="1" destOrd="0" presId="urn:microsoft.com/office/officeart/2005/8/layout/hierarchy1"/>
    <dgm:cxn modelId="{7932F2D0-5AB2-4A7A-A56E-1068551CD398}" type="presParOf" srcId="{4D93DEB4-ECF5-44E5-A3AB-11C42590F903}" destId="{810F9A04-7F61-4C66-9A72-350E90364DDF}" srcOrd="1" destOrd="0" presId="urn:microsoft.com/office/officeart/2005/8/layout/hierarchy1"/>
    <dgm:cxn modelId="{245F6A73-0A98-4476-822D-8E3183DA6D25}" type="presParOf" srcId="{4844612B-D662-4EBF-863C-B88506DF86DB}" destId="{B45B54DA-EB1A-4E2E-982D-5EFE05A00F19}" srcOrd="4" destOrd="0" presId="urn:microsoft.com/office/officeart/2005/8/layout/hierarchy1"/>
    <dgm:cxn modelId="{90F8CD00-5D4A-4E06-BF46-262B9132FD07}" type="presParOf" srcId="{4844612B-D662-4EBF-863C-B88506DF86DB}" destId="{15551B5A-7794-4453-B01B-CDE563F6FC28}" srcOrd="5" destOrd="0" presId="urn:microsoft.com/office/officeart/2005/8/layout/hierarchy1"/>
    <dgm:cxn modelId="{ED52354B-43BE-46E5-A5AB-0D61EA6BC832}" type="presParOf" srcId="{15551B5A-7794-4453-B01B-CDE563F6FC28}" destId="{EB74FB12-DF4C-4322-8C8B-748E8E987D43}" srcOrd="0" destOrd="0" presId="urn:microsoft.com/office/officeart/2005/8/layout/hierarchy1"/>
    <dgm:cxn modelId="{4BEF6398-C563-4DD6-B723-317D60295719}" type="presParOf" srcId="{EB74FB12-DF4C-4322-8C8B-748E8E987D43}" destId="{2F33CF21-F10E-4A68-8414-EF200D65C4C0}" srcOrd="0" destOrd="0" presId="urn:microsoft.com/office/officeart/2005/8/layout/hierarchy1"/>
    <dgm:cxn modelId="{0DF7EBFA-F2D0-4C5B-9C67-BA455326C5A4}" type="presParOf" srcId="{EB74FB12-DF4C-4322-8C8B-748E8E987D43}" destId="{84488A89-7513-4E3A-8B99-D9AFCA8FE023}" srcOrd="1" destOrd="0" presId="urn:microsoft.com/office/officeart/2005/8/layout/hierarchy1"/>
    <dgm:cxn modelId="{D126876E-AF3D-4523-8891-EC951C0BA1A8}" type="presParOf" srcId="{15551B5A-7794-4453-B01B-CDE563F6FC28}" destId="{47FF3CEC-B514-4FB6-9324-84DEAE43A62E}" srcOrd="1" destOrd="0" presId="urn:microsoft.com/office/officeart/2005/8/layout/hierarchy1"/>
    <dgm:cxn modelId="{B0FEB8FC-90F1-4493-8688-F0C23B1431F6}" type="presParOf" srcId="{47FF3CEC-B514-4FB6-9324-84DEAE43A62E}" destId="{AE632261-EB06-49DD-8C7F-524848DFAE99}" srcOrd="0" destOrd="0" presId="urn:microsoft.com/office/officeart/2005/8/layout/hierarchy1"/>
    <dgm:cxn modelId="{1FED0B20-AA2A-48CF-A60E-384396C05303}" type="presParOf" srcId="{47FF3CEC-B514-4FB6-9324-84DEAE43A62E}" destId="{518F0D8A-A895-4DB5-B95D-E779647CE5CC}" srcOrd="1" destOrd="0" presId="urn:microsoft.com/office/officeart/2005/8/layout/hierarchy1"/>
    <dgm:cxn modelId="{FA0DD8A5-A493-412F-9D88-170E5936987F}" type="presParOf" srcId="{518F0D8A-A895-4DB5-B95D-E779647CE5CC}" destId="{12AAFE51-E4D0-4ED0-A70D-3DA839862CCC}" srcOrd="0" destOrd="0" presId="urn:microsoft.com/office/officeart/2005/8/layout/hierarchy1"/>
    <dgm:cxn modelId="{E776C857-AB6A-4758-8562-15241B562739}" type="presParOf" srcId="{12AAFE51-E4D0-4ED0-A70D-3DA839862CCC}" destId="{139C6ADF-1CC4-43EB-B4D7-CC5F3868B84E}" srcOrd="0" destOrd="0" presId="urn:microsoft.com/office/officeart/2005/8/layout/hierarchy1"/>
    <dgm:cxn modelId="{E05E3A38-EE8D-4574-B456-C4B60BA3DB79}" type="presParOf" srcId="{12AAFE51-E4D0-4ED0-A70D-3DA839862CCC}" destId="{567910EE-5645-4B88-B450-B6C37057D4D1}" srcOrd="1" destOrd="0" presId="urn:microsoft.com/office/officeart/2005/8/layout/hierarchy1"/>
    <dgm:cxn modelId="{98F8A017-E358-4B5A-BF11-40F109127A15}" type="presParOf" srcId="{518F0D8A-A895-4DB5-B95D-E779647CE5CC}" destId="{8070795B-6115-4A53-82D0-BDB31FD52C4A}" srcOrd="1" destOrd="0" presId="urn:microsoft.com/office/officeart/2005/8/layout/hierarchy1"/>
    <dgm:cxn modelId="{297461C1-9DDF-4C34-A9AE-FDF42C00D889}" type="presParOf" srcId="{2EA6F1F2-4D0A-4B28-AC0B-25BA733C961F}" destId="{CAD0D38C-F1BC-4DA1-A0BF-386625C0B903}" srcOrd="2" destOrd="0" presId="urn:microsoft.com/office/officeart/2005/8/layout/hierarchy1"/>
    <dgm:cxn modelId="{1FFC2A79-34A6-4063-A91B-8FE8B95A0E87}" type="presParOf" srcId="{2EA6F1F2-4D0A-4B28-AC0B-25BA733C961F}" destId="{F84986C7-B354-4B17-8423-837031588BBD}" srcOrd="3" destOrd="0" presId="urn:microsoft.com/office/officeart/2005/8/layout/hierarchy1"/>
    <dgm:cxn modelId="{78DD18F6-DDFA-4FF7-8C99-099D934E72FE}" type="presParOf" srcId="{F84986C7-B354-4B17-8423-837031588BBD}" destId="{C98F6890-7075-456A-A62F-EE6BBC55EBEE}" srcOrd="0" destOrd="0" presId="urn:microsoft.com/office/officeart/2005/8/layout/hierarchy1"/>
    <dgm:cxn modelId="{A93EC046-F329-447C-9F2D-DE3A9DB005C3}" type="presParOf" srcId="{C98F6890-7075-456A-A62F-EE6BBC55EBEE}" destId="{DADD695E-7875-41EB-80EF-C59744AE8CE5}" srcOrd="0" destOrd="0" presId="urn:microsoft.com/office/officeart/2005/8/layout/hierarchy1"/>
    <dgm:cxn modelId="{53D73789-881C-4DEE-860F-9A143B8B33C0}" type="presParOf" srcId="{C98F6890-7075-456A-A62F-EE6BBC55EBEE}" destId="{F88365EC-4471-407F-855F-4FA0CB6B7C37}" srcOrd="1" destOrd="0" presId="urn:microsoft.com/office/officeart/2005/8/layout/hierarchy1"/>
    <dgm:cxn modelId="{CBD38A6C-F005-45CB-9E21-48B66E9CBF0E}" type="presParOf" srcId="{F84986C7-B354-4B17-8423-837031588BBD}" destId="{137B4277-8E69-4356-8F4F-AD030785D8F7}" srcOrd="1" destOrd="0" presId="urn:microsoft.com/office/officeart/2005/8/layout/hierarchy1"/>
    <dgm:cxn modelId="{0C6791D9-8209-4B35-AB38-86866DAAC9D2}" type="presParOf" srcId="{137B4277-8E69-4356-8F4F-AD030785D8F7}" destId="{CB825381-8567-4B29-AA82-C47F710F1E40}" srcOrd="0" destOrd="0" presId="urn:microsoft.com/office/officeart/2005/8/layout/hierarchy1"/>
    <dgm:cxn modelId="{0D12281A-ABB6-4EAC-B9DB-EFB8351E67A4}" type="presParOf" srcId="{137B4277-8E69-4356-8F4F-AD030785D8F7}" destId="{78F3D6FC-73FA-4573-95DA-1930C5015299}" srcOrd="1" destOrd="0" presId="urn:microsoft.com/office/officeart/2005/8/layout/hierarchy1"/>
    <dgm:cxn modelId="{1F40B566-0F23-4F5F-AE3A-FAC424493B22}" type="presParOf" srcId="{78F3D6FC-73FA-4573-95DA-1930C5015299}" destId="{57F087AA-6067-495A-B11B-8474F762689A}" srcOrd="0" destOrd="0" presId="urn:microsoft.com/office/officeart/2005/8/layout/hierarchy1"/>
    <dgm:cxn modelId="{A2BE990C-6CA0-4B68-9586-EA18F8704EEB}" type="presParOf" srcId="{57F087AA-6067-495A-B11B-8474F762689A}" destId="{F5DC72BC-1505-40B5-857E-7DA3A480E84E}" srcOrd="0" destOrd="0" presId="urn:microsoft.com/office/officeart/2005/8/layout/hierarchy1"/>
    <dgm:cxn modelId="{5B58A9AD-4DF7-4737-AA07-5F057E32DFE9}" type="presParOf" srcId="{57F087AA-6067-495A-B11B-8474F762689A}" destId="{4F0283A4-3286-4B4A-926A-E30EB74C7065}" srcOrd="1" destOrd="0" presId="urn:microsoft.com/office/officeart/2005/8/layout/hierarchy1"/>
    <dgm:cxn modelId="{28404482-4CD6-4E4E-897C-19E3F09E49AA}" type="presParOf" srcId="{78F3D6FC-73FA-4573-95DA-1930C5015299}" destId="{F50656BB-DB82-4C15-9059-356DBFCB515A}" srcOrd="1" destOrd="0" presId="urn:microsoft.com/office/officeart/2005/8/layout/hierarchy1"/>
    <dgm:cxn modelId="{2D4B5E19-C375-45E7-9574-D9560A8BAED1}" type="presParOf" srcId="{F50656BB-DB82-4C15-9059-356DBFCB515A}" destId="{AAC3C7F5-D396-4919-84F6-34C0A8E9BE21}" srcOrd="0" destOrd="0" presId="urn:microsoft.com/office/officeart/2005/8/layout/hierarchy1"/>
    <dgm:cxn modelId="{7D2B464D-B65A-440D-9E5E-DF3AEDA33EC8}" type="presParOf" srcId="{F50656BB-DB82-4C15-9059-356DBFCB515A}" destId="{02B88A7D-993E-4E12-8010-751DD4A9615C}" srcOrd="1" destOrd="0" presId="urn:microsoft.com/office/officeart/2005/8/layout/hierarchy1"/>
    <dgm:cxn modelId="{AA62640E-1023-445B-82B3-D36628ACA854}" type="presParOf" srcId="{02B88A7D-993E-4E12-8010-751DD4A9615C}" destId="{79AC47DA-2261-44F5-B6D7-939D62F73EF2}" srcOrd="0" destOrd="0" presId="urn:microsoft.com/office/officeart/2005/8/layout/hierarchy1"/>
    <dgm:cxn modelId="{189A8D6B-D71B-4058-AA6E-14FC1180215C}" type="presParOf" srcId="{79AC47DA-2261-44F5-B6D7-939D62F73EF2}" destId="{303353EE-1F01-47D5-9058-485B2DAE5E37}" srcOrd="0" destOrd="0" presId="urn:microsoft.com/office/officeart/2005/8/layout/hierarchy1"/>
    <dgm:cxn modelId="{062C4E98-CCCE-400B-B6D5-2EF7DBBE5662}" type="presParOf" srcId="{79AC47DA-2261-44F5-B6D7-939D62F73EF2}" destId="{7D5C650F-77E2-4088-A307-3943FA3A7191}" srcOrd="1" destOrd="0" presId="urn:microsoft.com/office/officeart/2005/8/layout/hierarchy1"/>
    <dgm:cxn modelId="{091B49F4-C134-499F-8194-3C84197CCE57}" type="presParOf" srcId="{02B88A7D-993E-4E12-8010-751DD4A9615C}" destId="{039300B2-40E4-4505-A957-4A62B7E0B655}" srcOrd="1" destOrd="0" presId="urn:microsoft.com/office/officeart/2005/8/layout/hierarchy1"/>
    <dgm:cxn modelId="{071CF695-D796-49D3-9761-FC0C0E9AD2C4}" type="presParOf" srcId="{137B4277-8E69-4356-8F4F-AD030785D8F7}" destId="{107D4CF2-C980-4132-8102-4E24546EC56D}" srcOrd="2" destOrd="0" presId="urn:microsoft.com/office/officeart/2005/8/layout/hierarchy1"/>
    <dgm:cxn modelId="{ECCDFB7F-0115-404A-A2F2-7788A441599E}" type="presParOf" srcId="{137B4277-8E69-4356-8F4F-AD030785D8F7}" destId="{E8B4BF9D-6E57-4E7B-824A-DC31B72ADFA2}" srcOrd="3" destOrd="0" presId="urn:microsoft.com/office/officeart/2005/8/layout/hierarchy1"/>
    <dgm:cxn modelId="{E0580B41-11BF-4C87-A15C-D1C1A7EFE1DB}" type="presParOf" srcId="{E8B4BF9D-6E57-4E7B-824A-DC31B72ADFA2}" destId="{38EFE1A3-DB00-4C72-97DD-B75D8C4D2EB9}" srcOrd="0" destOrd="0" presId="urn:microsoft.com/office/officeart/2005/8/layout/hierarchy1"/>
    <dgm:cxn modelId="{B513B749-A42A-4EEB-B8C9-A6A3DDF03ABE}" type="presParOf" srcId="{38EFE1A3-DB00-4C72-97DD-B75D8C4D2EB9}" destId="{0A9C7A29-8AD7-49B3-A9D8-B23937DC7440}" srcOrd="0" destOrd="0" presId="urn:microsoft.com/office/officeart/2005/8/layout/hierarchy1"/>
    <dgm:cxn modelId="{C3E35F08-E608-43DF-8682-3998ADC67BE9}" type="presParOf" srcId="{38EFE1A3-DB00-4C72-97DD-B75D8C4D2EB9}" destId="{2EC2B3B3-BD14-4BFF-8F3E-1D5201922522}" srcOrd="1" destOrd="0" presId="urn:microsoft.com/office/officeart/2005/8/layout/hierarchy1"/>
    <dgm:cxn modelId="{0B74E2F2-C505-4113-87F3-C349B667E4BD}" type="presParOf" srcId="{E8B4BF9D-6E57-4E7B-824A-DC31B72ADFA2}" destId="{41DB7FC9-1A8B-4962-A087-19915C16E2C2}" srcOrd="1" destOrd="0" presId="urn:microsoft.com/office/officeart/2005/8/layout/hierarchy1"/>
    <dgm:cxn modelId="{D3DE2E55-A39C-4CE3-806D-03D7D005096F}" type="presParOf" srcId="{41DB7FC9-1A8B-4962-A087-19915C16E2C2}" destId="{3B77DD39-6D3C-41F6-8170-DB5AC2B462F1}" srcOrd="0" destOrd="0" presId="urn:microsoft.com/office/officeart/2005/8/layout/hierarchy1"/>
    <dgm:cxn modelId="{E1C2DF00-4EF2-433B-9F7A-9E340B36E59E}" type="presParOf" srcId="{41DB7FC9-1A8B-4962-A087-19915C16E2C2}" destId="{8ED340D1-EDC7-4DD3-83BF-0FD7D07EDBDC}" srcOrd="1" destOrd="0" presId="urn:microsoft.com/office/officeart/2005/8/layout/hierarchy1"/>
    <dgm:cxn modelId="{DFEC7D9C-D22F-4C01-88D5-D8CB8AFB797A}" type="presParOf" srcId="{8ED340D1-EDC7-4DD3-83BF-0FD7D07EDBDC}" destId="{13572DB1-C102-4C07-A3C6-BF546F873907}" srcOrd="0" destOrd="0" presId="urn:microsoft.com/office/officeart/2005/8/layout/hierarchy1"/>
    <dgm:cxn modelId="{228854D7-BED1-4F35-B4EB-58D751027F55}" type="presParOf" srcId="{13572DB1-C102-4C07-A3C6-BF546F873907}" destId="{878E6F2A-2BD9-4367-9D3C-6C47C0D5E292}" srcOrd="0" destOrd="0" presId="urn:microsoft.com/office/officeart/2005/8/layout/hierarchy1"/>
    <dgm:cxn modelId="{815BD69B-C577-495C-82F6-DFD232D6AA58}" type="presParOf" srcId="{13572DB1-C102-4C07-A3C6-BF546F873907}" destId="{61CF7412-8D06-4F0B-BCD6-8AAB4446F46B}" srcOrd="1" destOrd="0" presId="urn:microsoft.com/office/officeart/2005/8/layout/hierarchy1"/>
    <dgm:cxn modelId="{15768B0B-5B77-43F1-B9FE-A64C23F38C09}" type="presParOf" srcId="{8ED340D1-EDC7-4DD3-83BF-0FD7D07EDBDC}" destId="{129F0150-5424-4C0B-A5B2-8CD67705D8CD}" srcOrd="1" destOrd="0" presId="urn:microsoft.com/office/officeart/2005/8/layout/hierarchy1"/>
    <dgm:cxn modelId="{9DD18206-AA1E-4D2D-A2EC-BA87F088D776}" type="presParOf" srcId="{137B4277-8E69-4356-8F4F-AD030785D8F7}" destId="{366830F7-8114-4438-8C89-393EBD045249}" srcOrd="4" destOrd="0" presId="urn:microsoft.com/office/officeart/2005/8/layout/hierarchy1"/>
    <dgm:cxn modelId="{65922B9F-7925-4591-BAB3-B2FFC004F313}" type="presParOf" srcId="{137B4277-8E69-4356-8F4F-AD030785D8F7}" destId="{75A671E2-1282-48CA-87EF-C29A36D2979B}" srcOrd="5" destOrd="0" presId="urn:microsoft.com/office/officeart/2005/8/layout/hierarchy1"/>
    <dgm:cxn modelId="{99AB7E67-0E59-4160-B53B-0C0581643329}" type="presParOf" srcId="{75A671E2-1282-48CA-87EF-C29A36D2979B}" destId="{43084CE3-37DA-4D8E-A3FF-1E6C4B917351}" srcOrd="0" destOrd="0" presId="urn:microsoft.com/office/officeart/2005/8/layout/hierarchy1"/>
    <dgm:cxn modelId="{B3FFE1C8-BFB2-40CA-97E7-1E3699A69FB4}" type="presParOf" srcId="{43084CE3-37DA-4D8E-A3FF-1E6C4B917351}" destId="{CD01A90B-606C-437C-8697-F78FD1B37DE7}" srcOrd="0" destOrd="0" presId="urn:microsoft.com/office/officeart/2005/8/layout/hierarchy1"/>
    <dgm:cxn modelId="{6A79058D-C3F7-4C50-B31E-3A32A7C13C73}" type="presParOf" srcId="{43084CE3-37DA-4D8E-A3FF-1E6C4B917351}" destId="{6B0223D9-048E-44CF-9A57-387563FB578E}" srcOrd="1" destOrd="0" presId="urn:microsoft.com/office/officeart/2005/8/layout/hierarchy1"/>
    <dgm:cxn modelId="{664ED4D6-46CC-4DDD-87C4-D2B2EE35405B}" type="presParOf" srcId="{75A671E2-1282-48CA-87EF-C29A36D2979B}" destId="{5A4B608E-CB33-4C0B-B3B2-7F8DEE25CB00}" srcOrd="1" destOrd="0" presId="urn:microsoft.com/office/officeart/2005/8/layout/hierarchy1"/>
    <dgm:cxn modelId="{22071045-CC59-42BA-ACFC-D7AE2BA68532}" type="presParOf" srcId="{5A4B608E-CB33-4C0B-B3B2-7F8DEE25CB00}" destId="{2E8AF2BC-57A1-4FD9-B482-C48FC7A01556}" srcOrd="0" destOrd="0" presId="urn:microsoft.com/office/officeart/2005/8/layout/hierarchy1"/>
    <dgm:cxn modelId="{0ACE288B-D8A7-4602-AF2D-CB164A19DB34}" type="presParOf" srcId="{5A4B608E-CB33-4C0B-B3B2-7F8DEE25CB00}" destId="{999BA7B7-1ABE-4CDB-A008-43107908EA4C}" srcOrd="1" destOrd="0" presId="urn:microsoft.com/office/officeart/2005/8/layout/hierarchy1"/>
    <dgm:cxn modelId="{1DFFDEEC-A13D-45BC-967D-7559BA8A626B}" type="presParOf" srcId="{999BA7B7-1ABE-4CDB-A008-43107908EA4C}" destId="{2CD69BB5-9B7B-46D4-A180-C1376889A9C3}" srcOrd="0" destOrd="0" presId="urn:microsoft.com/office/officeart/2005/8/layout/hierarchy1"/>
    <dgm:cxn modelId="{F96C90D2-B044-4E1E-B029-3484BD4CB925}" type="presParOf" srcId="{2CD69BB5-9B7B-46D4-A180-C1376889A9C3}" destId="{FC0F3058-84F9-4E59-AF30-5CB4134E096C}" srcOrd="0" destOrd="0" presId="urn:microsoft.com/office/officeart/2005/8/layout/hierarchy1"/>
    <dgm:cxn modelId="{8ECD5DDE-74F9-4F32-A324-E064F3ADD14A}" type="presParOf" srcId="{2CD69BB5-9B7B-46D4-A180-C1376889A9C3}" destId="{F418D8FA-89B1-42C9-A6C0-0AE767DB3CCD}" srcOrd="1" destOrd="0" presId="urn:microsoft.com/office/officeart/2005/8/layout/hierarchy1"/>
    <dgm:cxn modelId="{C4090EA5-CDE0-478A-9275-3CB91345E7CA}" type="presParOf" srcId="{999BA7B7-1ABE-4CDB-A008-43107908EA4C}" destId="{0CD14139-989D-4D1F-9B6B-D0F23B003131}" srcOrd="1" destOrd="0" presId="urn:microsoft.com/office/officeart/2005/8/layout/hierarchy1"/>
    <dgm:cxn modelId="{2B2DCCBA-A6E7-4FF2-AC5C-8F478657FF9A}" type="presParOf" srcId="{2EA6F1F2-4D0A-4B28-AC0B-25BA733C961F}" destId="{EF888033-76F2-4044-88ED-4DE505E8B7C2}" srcOrd="4" destOrd="0" presId="urn:microsoft.com/office/officeart/2005/8/layout/hierarchy1"/>
    <dgm:cxn modelId="{4A73FC69-0795-49E7-8274-1DA267B03CEF}" type="presParOf" srcId="{2EA6F1F2-4D0A-4B28-AC0B-25BA733C961F}" destId="{F4BA0399-C7E9-48B5-BE04-C108733DFA7F}" srcOrd="5" destOrd="0" presId="urn:microsoft.com/office/officeart/2005/8/layout/hierarchy1"/>
    <dgm:cxn modelId="{AC581147-020E-4B3F-AF7E-5332B42B6498}" type="presParOf" srcId="{F4BA0399-C7E9-48B5-BE04-C108733DFA7F}" destId="{88218CF9-EEE1-4A95-ACAD-9EEA1FC31B18}" srcOrd="0" destOrd="0" presId="urn:microsoft.com/office/officeart/2005/8/layout/hierarchy1"/>
    <dgm:cxn modelId="{18C95475-585F-408B-A44E-F2443C97877F}" type="presParOf" srcId="{88218CF9-EEE1-4A95-ACAD-9EEA1FC31B18}" destId="{64E8B6B4-3981-4748-859A-08DEF08897B1}" srcOrd="0" destOrd="0" presId="urn:microsoft.com/office/officeart/2005/8/layout/hierarchy1"/>
    <dgm:cxn modelId="{47A37091-54A6-4FD4-9FCF-67B6D7AEE359}" type="presParOf" srcId="{88218CF9-EEE1-4A95-ACAD-9EEA1FC31B18}" destId="{BE843ED8-7215-4E0E-9E31-9DD4996F7A0B}" srcOrd="1" destOrd="0" presId="urn:microsoft.com/office/officeart/2005/8/layout/hierarchy1"/>
    <dgm:cxn modelId="{F262CC39-7F8D-47B3-AE18-D9A392C0AEDC}" type="presParOf" srcId="{F4BA0399-C7E9-48B5-BE04-C108733DFA7F}" destId="{87786B10-9A3B-41AC-A9FF-35ACF3008A18}" srcOrd="1" destOrd="0" presId="urn:microsoft.com/office/officeart/2005/8/layout/hierarchy1"/>
    <dgm:cxn modelId="{592AFCA6-5CC2-4D2C-BE62-36967A4363CF}" type="presParOf" srcId="{87786B10-9A3B-41AC-A9FF-35ACF3008A18}" destId="{D58C4EDC-46C6-40D4-B39D-D93568027AAA}" srcOrd="0" destOrd="0" presId="urn:microsoft.com/office/officeart/2005/8/layout/hierarchy1"/>
    <dgm:cxn modelId="{66E4E822-E49F-45E0-9CAB-E77F52C855B5}" type="presParOf" srcId="{87786B10-9A3B-41AC-A9FF-35ACF3008A18}" destId="{C5087A6D-6A31-4E70-9E95-864F9532EFBB}" srcOrd="1" destOrd="0" presId="urn:microsoft.com/office/officeart/2005/8/layout/hierarchy1"/>
    <dgm:cxn modelId="{E4FFA26B-0A50-4DC5-9FEF-704E516AC675}" type="presParOf" srcId="{C5087A6D-6A31-4E70-9E95-864F9532EFBB}" destId="{EAA80F08-D6D5-4D7D-98F1-5237CBDA1B0D}" srcOrd="0" destOrd="0" presId="urn:microsoft.com/office/officeart/2005/8/layout/hierarchy1"/>
    <dgm:cxn modelId="{A3EF5524-B0B4-4A05-B718-C40081FC0C36}" type="presParOf" srcId="{EAA80F08-D6D5-4D7D-98F1-5237CBDA1B0D}" destId="{0927D184-B480-44F8-A4E6-FD2608B44459}" srcOrd="0" destOrd="0" presId="urn:microsoft.com/office/officeart/2005/8/layout/hierarchy1"/>
    <dgm:cxn modelId="{3D8FE941-0C35-443F-91E7-323C189D5F99}" type="presParOf" srcId="{EAA80F08-D6D5-4D7D-98F1-5237CBDA1B0D}" destId="{11BE9E38-2B89-4D99-9B1F-31BAC57A6577}" srcOrd="1" destOrd="0" presId="urn:microsoft.com/office/officeart/2005/8/layout/hierarchy1"/>
    <dgm:cxn modelId="{C185A881-3040-4077-8BE2-54A3A63CF4CF}" type="presParOf" srcId="{C5087A6D-6A31-4E70-9E95-864F9532EFBB}" destId="{3A420E5E-8CBD-40FC-9371-69C24DC9FDF8}" srcOrd="1" destOrd="0" presId="urn:microsoft.com/office/officeart/2005/8/layout/hierarchy1"/>
    <dgm:cxn modelId="{C32FC3F7-EBAE-4425-87AA-A608ECA8A164}" type="presParOf" srcId="{3A420E5E-8CBD-40FC-9371-69C24DC9FDF8}" destId="{C8A83A36-F3FE-41EC-8A69-E28D34EE71DB}" srcOrd="0" destOrd="0" presId="urn:microsoft.com/office/officeart/2005/8/layout/hierarchy1"/>
    <dgm:cxn modelId="{46D40E13-3B06-481E-A0B5-F652401D5E49}" type="presParOf" srcId="{3A420E5E-8CBD-40FC-9371-69C24DC9FDF8}" destId="{66C4CEB9-6963-4713-B423-592CCA6C2B65}" srcOrd="1" destOrd="0" presId="urn:microsoft.com/office/officeart/2005/8/layout/hierarchy1"/>
    <dgm:cxn modelId="{000FA08E-0F94-4DB9-AC66-25E07DD36AE0}" type="presParOf" srcId="{66C4CEB9-6963-4713-B423-592CCA6C2B65}" destId="{8DDD3D84-01D8-408B-A622-1AD71FF761D1}" srcOrd="0" destOrd="0" presId="urn:microsoft.com/office/officeart/2005/8/layout/hierarchy1"/>
    <dgm:cxn modelId="{CBDC7E8A-351E-4FB1-9F24-A09958D21A8A}" type="presParOf" srcId="{8DDD3D84-01D8-408B-A622-1AD71FF761D1}" destId="{A8634893-59E3-4CD0-8911-8516EB43DFE1}" srcOrd="0" destOrd="0" presId="urn:microsoft.com/office/officeart/2005/8/layout/hierarchy1"/>
    <dgm:cxn modelId="{0C5A449C-37EF-43ED-8EF7-F4EC7E26091D}" type="presParOf" srcId="{8DDD3D84-01D8-408B-A622-1AD71FF761D1}" destId="{FF59EDA0-3129-41F1-8E6D-5BEA7D79D620}" srcOrd="1" destOrd="0" presId="urn:microsoft.com/office/officeart/2005/8/layout/hierarchy1"/>
    <dgm:cxn modelId="{65E19830-2FDC-412B-BDD2-F5895A3E1CBD}" type="presParOf" srcId="{66C4CEB9-6963-4713-B423-592CCA6C2B65}" destId="{778FC6C1-5A80-4304-837C-3EC393EE487A}" srcOrd="1" destOrd="0" presId="urn:microsoft.com/office/officeart/2005/8/layout/hierarchy1"/>
    <dgm:cxn modelId="{0FE1DBBB-DE5D-4D1E-BDBC-192430FF83F0}" type="presParOf" srcId="{87786B10-9A3B-41AC-A9FF-35ACF3008A18}" destId="{3458A0F6-A9A4-4737-986B-BD9175493FDF}" srcOrd="2" destOrd="0" presId="urn:microsoft.com/office/officeart/2005/8/layout/hierarchy1"/>
    <dgm:cxn modelId="{23572AB1-410D-46AA-9F08-15B8BE547F97}" type="presParOf" srcId="{87786B10-9A3B-41AC-A9FF-35ACF3008A18}" destId="{1EA9BBE8-FA95-4CD2-BC96-53EB8D2E4A43}" srcOrd="3" destOrd="0" presId="urn:microsoft.com/office/officeart/2005/8/layout/hierarchy1"/>
    <dgm:cxn modelId="{B136A31B-D1C5-4F1A-B982-69503A7CAD39}" type="presParOf" srcId="{1EA9BBE8-FA95-4CD2-BC96-53EB8D2E4A43}" destId="{0D882820-C164-4BE2-BA52-A9876A8F01D3}" srcOrd="0" destOrd="0" presId="urn:microsoft.com/office/officeart/2005/8/layout/hierarchy1"/>
    <dgm:cxn modelId="{0583B941-2797-4903-B2B4-8882560F699F}" type="presParOf" srcId="{0D882820-C164-4BE2-BA52-A9876A8F01D3}" destId="{F89D8B0F-C325-4DFA-95A8-386FD55D69A4}" srcOrd="0" destOrd="0" presId="urn:microsoft.com/office/officeart/2005/8/layout/hierarchy1"/>
    <dgm:cxn modelId="{6A2D020C-8303-4A79-8653-F5452645E836}" type="presParOf" srcId="{0D882820-C164-4BE2-BA52-A9876A8F01D3}" destId="{C2EBE17D-C75D-4DF4-A10F-B20E682B75AC}" srcOrd="1" destOrd="0" presId="urn:microsoft.com/office/officeart/2005/8/layout/hierarchy1"/>
    <dgm:cxn modelId="{9B791EFF-FC5A-42C3-B0D4-703000DFC860}" type="presParOf" srcId="{1EA9BBE8-FA95-4CD2-BC96-53EB8D2E4A43}" destId="{83E107D5-6BF4-4B91-9FF3-53F2B5F3E337}" srcOrd="1" destOrd="0" presId="urn:microsoft.com/office/officeart/2005/8/layout/hierarchy1"/>
    <dgm:cxn modelId="{FDA5D5AA-67F8-4F63-AA33-0F95A78A469D}" type="presParOf" srcId="{83E107D5-6BF4-4B91-9FF3-53F2B5F3E337}" destId="{8C9BD00F-A984-4A96-A16E-CECD1C981D3D}" srcOrd="0" destOrd="0" presId="urn:microsoft.com/office/officeart/2005/8/layout/hierarchy1"/>
    <dgm:cxn modelId="{00A3E3E9-FAAC-4BC3-BE4E-CEC8B134AC1A}" type="presParOf" srcId="{83E107D5-6BF4-4B91-9FF3-53F2B5F3E337}" destId="{0DD56B1E-93D8-401E-A0A9-DE33025F6917}" srcOrd="1" destOrd="0" presId="urn:microsoft.com/office/officeart/2005/8/layout/hierarchy1"/>
    <dgm:cxn modelId="{B0EDF8BC-662B-4451-B2DF-DE0BD8DF1D8E}" type="presParOf" srcId="{0DD56B1E-93D8-401E-A0A9-DE33025F6917}" destId="{D7A8485C-4AA8-4E5C-ADD5-0ED2C18210DF}" srcOrd="0" destOrd="0" presId="urn:microsoft.com/office/officeart/2005/8/layout/hierarchy1"/>
    <dgm:cxn modelId="{64BE2535-6F33-4A02-8CFE-1EC522CAE056}" type="presParOf" srcId="{D7A8485C-4AA8-4E5C-ADD5-0ED2C18210DF}" destId="{9449C447-8D01-4D03-BB6F-F7919B893E7E}" srcOrd="0" destOrd="0" presId="urn:microsoft.com/office/officeart/2005/8/layout/hierarchy1"/>
    <dgm:cxn modelId="{EA76A3AF-5DC3-45A1-B916-D53417A63CBF}" type="presParOf" srcId="{D7A8485C-4AA8-4E5C-ADD5-0ED2C18210DF}" destId="{F337768B-82ED-4692-960A-63E18498D7AA}" srcOrd="1" destOrd="0" presId="urn:microsoft.com/office/officeart/2005/8/layout/hierarchy1"/>
    <dgm:cxn modelId="{27C2FE40-D4F5-4FB2-BAB9-2F38C0706F94}" type="presParOf" srcId="{0DD56B1E-93D8-401E-A0A9-DE33025F6917}" destId="{95B96E20-8A6F-493C-820C-F2EFA697CCAA}" srcOrd="1" destOrd="0" presId="urn:microsoft.com/office/officeart/2005/8/layout/hierarchy1"/>
    <dgm:cxn modelId="{3824D65C-B0BE-4407-8AA4-5BE003537740}" type="presParOf" srcId="{87786B10-9A3B-41AC-A9FF-35ACF3008A18}" destId="{BB419F82-7908-41BA-AFC3-C98F9FEAA84F}" srcOrd="4" destOrd="0" presId="urn:microsoft.com/office/officeart/2005/8/layout/hierarchy1"/>
    <dgm:cxn modelId="{0AA2F068-03B5-45EF-9C46-AB2C702A2A48}" type="presParOf" srcId="{87786B10-9A3B-41AC-A9FF-35ACF3008A18}" destId="{8166F559-A4E9-4572-A6D2-535F46F2A3BE}" srcOrd="5" destOrd="0" presId="urn:microsoft.com/office/officeart/2005/8/layout/hierarchy1"/>
    <dgm:cxn modelId="{2A2609B2-9E0C-404E-BBB1-39692FF44701}" type="presParOf" srcId="{8166F559-A4E9-4572-A6D2-535F46F2A3BE}" destId="{9FB8EEEF-E6B5-42FF-894A-311669A3FAC5}" srcOrd="0" destOrd="0" presId="urn:microsoft.com/office/officeart/2005/8/layout/hierarchy1"/>
    <dgm:cxn modelId="{2584F405-4FBD-499F-BEBC-AD163E92D051}" type="presParOf" srcId="{9FB8EEEF-E6B5-42FF-894A-311669A3FAC5}" destId="{4022DFD2-9185-43A8-8C5B-0D4C9556BB56}" srcOrd="0" destOrd="0" presId="urn:microsoft.com/office/officeart/2005/8/layout/hierarchy1"/>
    <dgm:cxn modelId="{8D155198-E7FA-4D2B-8938-EB9F17F8CCEF}" type="presParOf" srcId="{9FB8EEEF-E6B5-42FF-894A-311669A3FAC5}" destId="{BA638961-BB87-4522-886D-DA04603FDA5C}" srcOrd="1" destOrd="0" presId="urn:microsoft.com/office/officeart/2005/8/layout/hierarchy1"/>
    <dgm:cxn modelId="{4B5ED120-0399-41AB-A2DA-7A43EE9BEA4F}" type="presParOf" srcId="{8166F559-A4E9-4572-A6D2-535F46F2A3BE}" destId="{75EC349A-AEB6-4E45-A7AA-EEFBCE796205}" srcOrd="1" destOrd="0" presId="urn:microsoft.com/office/officeart/2005/8/layout/hierarchy1"/>
    <dgm:cxn modelId="{2780CCAE-8EE6-45D0-BCEF-32CCDBCDAF7D}" type="presParOf" srcId="{75EC349A-AEB6-4E45-A7AA-EEFBCE796205}" destId="{62BF0AD5-E7E6-406A-8D4A-AB62DC67C7AE}" srcOrd="0" destOrd="0" presId="urn:microsoft.com/office/officeart/2005/8/layout/hierarchy1"/>
    <dgm:cxn modelId="{164BD4C8-90A3-41D9-A7F2-0D57E8691BDC}" type="presParOf" srcId="{75EC349A-AEB6-4E45-A7AA-EEFBCE796205}" destId="{A0E298D5-3F13-46FA-9C97-9A569E2B04D9}" srcOrd="1" destOrd="0" presId="urn:microsoft.com/office/officeart/2005/8/layout/hierarchy1"/>
    <dgm:cxn modelId="{0DF58EC8-24B5-4CE5-AED2-2636B0EA67C0}" type="presParOf" srcId="{A0E298D5-3F13-46FA-9C97-9A569E2B04D9}" destId="{C37A3AD2-E23E-46BE-8F49-3FA9E2327878}" srcOrd="0" destOrd="0" presId="urn:microsoft.com/office/officeart/2005/8/layout/hierarchy1"/>
    <dgm:cxn modelId="{C87D51AE-3EA9-4ACA-9F3D-C85F819CBA47}" type="presParOf" srcId="{C37A3AD2-E23E-46BE-8F49-3FA9E2327878}" destId="{74AED1EF-89C3-4C41-AEB7-6C04466A70A9}" srcOrd="0" destOrd="0" presId="urn:microsoft.com/office/officeart/2005/8/layout/hierarchy1"/>
    <dgm:cxn modelId="{8054A865-BA75-4A59-A10D-DA302AA349F3}" type="presParOf" srcId="{C37A3AD2-E23E-46BE-8F49-3FA9E2327878}" destId="{E0F2B842-E29B-4EED-B841-6944925170F1}" srcOrd="1" destOrd="0" presId="urn:microsoft.com/office/officeart/2005/8/layout/hierarchy1"/>
    <dgm:cxn modelId="{9AA3C15D-6835-4961-ACF6-55E426D3323A}" type="presParOf" srcId="{A0E298D5-3F13-46FA-9C97-9A569E2B04D9}" destId="{399F2FDF-F039-4540-A88A-028E457AF4FB}" srcOrd="1" destOrd="0" presId="urn:microsoft.com/office/officeart/2005/8/layout/hierarchy1"/>
    <dgm:cxn modelId="{40735161-35CE-48A0-91CA-5C227D316ABA}" type="presParOf" srcId="{2EA6F1F2-4D0A-4B28-AC0B-25BA733C961F}" destId="{0B323BFF-89B2-4D50-AFDA-C220B4364F9B}" srcOrd="6" destOrd="0" presId="urn:microsoft.com/office/officeart/2005/8/layout/hierarchy1"/>
    <dgm:cxn modelId="{DC75CA9C-8403-420E-97B5-B0E50CE8F4D6}" type="presParOf" srcId="{2EA6F1F2-4D0A-4B28-AC0B-25BA733C961F}" destId="{75AA32A5-A7EA-4442-92C8-750352A256EF}" srcOrd="7" destOrd="0" presId="urn:microsoft.com/office/officeart/2005/8/layout/hierarchy1"/>
    <dgm:cxn modelId="{F6680AE0-256D-4C95-B3BF-BF92EC8DBF11}" type="presParOf" srcId="{75AA32A5-A7EA-4442-92C8-750352A256EF}" destId="{82F4D8B4-E10A-4F96-ADD9-AF6DC161BE04}" srcOrd="0" destOrd="0" presId="urn:microsoft.com/office/officeart/2005/8/layout/hierarchy1"/>
    <dgm:cxn modelId="{E649BE6E-74EC-47CE-B361-436EF3152428}" type="presParOf" srcId="{82F4D8B4-E10A-4F96-ADD9-AF6DC161BE04}" destId="{970CB189-2886-4FFC-8F2C-C409C74BAE1F}" srcOrd="0" destOrd="0" presId="urn:microsoft.com/office/officeart/2005/8/layout/hierarchy1"/>
    <dgm:cxn modelId="{C617F7F5-DBBE-45B1-9313-2DBB5BAD3C21}" type="presParOf" srcId="{82F4D8B4-E10A-4F96-ADD9-AF6DC161BE04}" destId="{6A20DF80-AF6B-4D7A-A3DD-D96E6F05C210}" srcOrd="1" destOrd="0" presId="urn:microsoft.com/office/officeart/2005/8/layout/hierarchy1"/>
    <dgm:cxn modelId="{52FAD381-3D31-4CB2-A5F0-805AC34F65F4}" type="presParOf" srcId="{75AA32A5-A7EA-4442-92C8-750352A256EF}" destId="{AC17B94D-09AE-4EDE-8414-E4DA1DC8E9B1}" srcOrd="1" destOrd="0" presId="urn:microsoft.com/office/officeart/2005/8/layout/hierarchy1"/>
    <dgm:cxn modelId="{66B6F884-2D7F-4AB5-B79E-27388A4BD9CE}" type="presParOf" srcId="{AC17B94D-09AE-4EDE-8414-E4DA1DC8E9B1}" destId="{E16B9D31-B2D9-48AD-86DE-96E4D5B443F0}" srcOrd="0" destOrd="0" presId="urn:microsoft.com/office/officeart/2005/8/layout/hierarchy1"/>
    <dgm:cxn modelId="{093DF794-037D-48A3-BB81-7020078AF131}" type="presParOf" srcId="{AC17B94D-09AE-4EDE-8414-E4DA1DC8E9B1}" destId="{FF8426EB-93E6-43E9-B7AC-20AA6F182FAD}" srcOrd="1" destOrd="0" presId="urn:microsoft.com/office/officeart/2005/8/layout/hierarchy1"/>
    <dgm:cxn modelId="{F3167FC9-9EF8-4526-963D-DE61CBA28A0E}" type="presParOf" srcId="{FF8426EB-93E6-43E9-B7AC-20AA6F182FAD}" destId="{673E4DA3-17ED-48FA-89DC-74F154FDC30C}" srcOrd="0" destOrd="0" presId="urn:microsoft.com/office/officeart/2005/8/layout/hierarchy1"/>
    <dgm:cxn modelId="{4BF4FCD2-B587-4F78-8FEF-83015FB1B00C}" type="presParOf" srcId="{673E4DA3-17ED-48FA-89DC-74F154FDC30C}" destId="{680B99D7-AFE6-4BBA-966D-A06296602962}" srcOrd="0" destOrd="0" presId="urn:microsoft.com/office/officeart/2005/8/layout/hierarchy1"/>
    <dgm:cxn modelId="{C39126D6-5D68-4019-A36B-EFDA4119EF57}" type="presParOf" srcId="{673E4DA3-17ED-48FA-89DC-74F154FDC30C}" destId="{0F516806-66BB-4AFE-B0E8-75889BA180DE}" srcOrd="1" destOrd="0" presId="urn:microsoft.com/office/officeart/2005/8/layout/hierarchy1"/>
    <dgm:cxn modelId="{4A626EDD-6587-4240-BC61-7BFA46D7CD83}" type="presParOf" srcId="{FF8426EB-93E6-43E9-B7AC-20AA6F182FAD}" destId="{01BCD4E0-08CC-4C10-BD87-A41D69DEC093}" srcOrd="1" destOrd="0" presId="urn:microsoft.com/office/officeart/2005/8/layout/hierarchy1"/>
    <dgm:cxn modelId="{A12A65AF-6250-4F8B-8AE3-E778D0110DD6}" type="presParOf" srcId="{01BCD4E0-08CC-4C10-BD87-A41D69DEC093}" destId="{ECFDC9F7-E9DF-48C4-BD02-1173C1692696}" srcOrd="0" destOrd="0" presId="urn:microsoft.com/office/officeart/2005/8/layout/hierarchy1"/>
    <dgm:cxn modelId="{59B57115-F19E-41B4-A4FD-C59835B7247B}" type="presParOf" srcId="{01BCD4E0-08CC-4C10-BD87-A41D69DEC093}" destId="{EAF728C8-7B7F-4EE5-8001-C25A97636E83}" srcOrd="1" destOrd="0" presId="urn:microsoft.com/office/officeart/2005/8/layout/hierarchy1"/>
    <dgm:cxn modelId="{38757238-FCB5-4DB3-92BA-97EDE3C8E4DB}" type="presParOf" srcId="{EAF728C8-7B7F-4EE5-8001-C25A97636E83}" destId="{3071A166-9331-4A7E-808C-F6DBF8ECDEE6}" srcOrd="0" destOrd="0" presId="urn:microsoft.com/office/officeart/2005/8/layout/hierarchy1"/>
    <dgm:cxn modelId="{A1DC58BB-F94B-4496-A130-F59BF985D5E1}" type="presParOf" srcId="{3071A166-9331-4A7E-808C-F6DBF8ECDEE6}" destId="{15B2887B-35DC-4C5B-B36C-6FC7E4245788}" srcOrd="0" destOrd="0" presId="urn:microsoft.com/office/officeart/2005/8/layout/hierarchy1"/>
    <dgm:cxn modelId="{7A36166B-00EA-46FA-9753-B85A04DAA3A1}" type="presParOf" srcId="{3071A166-9331-4A7E-808C-F6DBF8ECDEE6}" destId="{0F0CD1A4-7431-4DB0-8944-39C3FF2DC559}" srcOrd="1" destOrd="0" presId="urn:microsoft.com/office/officeart/2005/8/layout/hierarchy1"/>
    <dgm:cxn modelId="{4ED9C2A1-9E4F-4D6D-8415-F0B5F8F5271E}" type="presParOf" srcId="{EAF728C8-7B7F-4EE5-8001-C25A97636E83}" destId="{F5254554-B9D4-4A27-88FD-71464E58CB5D}" srcOrd="1" destOrd="0" presId="urn:microsoft.com/office/officeart/2005/8/layout/hierarchy1"/>
    <dgm:cxn modelId="{29CBFD75-8C5C-4FAA-AE8F-A64ED97A52E5}" type="presParOf" srcId="{AC17B94D-09AE-4EDE-8414-E4DA1DC8E9B1}" destId="{181C3831-C0EB-4DA9-A353-768DE0716987}" srcOrd="2" destOrd="0" presId="urn:microsoft.com/office/officeart/2005/8/layout/hierarchy1"/>
    <dgm:cxn modelId="{ED471B11-48AC-48C4-9F3E-22AB32D65E37}" type="presParOf" srcId="{AC17B94D-09AE-4EDE-8414-E4DA1DC8E9B1}" destId="{B2919C39-3D3F-4B40-8773-1826659198AA}" srcOrd="3" destOrd="0" presId="urn:microsoft.com/office/officeart/2005/8/layout/hierarchy1"/>
    <dgm:cxn modelId="{11934566-1821-42AF-886E-D49F588C8EB4}" type="presParOf" srcId="{B2919C39-3D3F-4B40-8773-1826659198AA}" destId="{B3C77123-D112-45A5-A4F6-38DCC34D9705}" srcOrd="0" destOrd="0" presId="urn:microsoft.com/office/officeart/2005/8/layout/hierarchy1"/>
    <dgm:cxn modelId="{4A4F6978-BA08-4FB5-8914-D5E20DEDCCA3}" type="presParOf" srcId="{B3C77123-D112-45A5-A4F6-38DCC34D9705}" destId="{409D44D8-CD1E-4F4A-BC86-7139E330A33F}" srcOrd="0" destOrd="0" presId="urn:microsoft.com/office/officeart/2005/8/layout/hierarchy1"/>
    <dgm:cxn modelId="{38107A38-F1F2-4830-895A-793C1E0BB335}" type="presParOf" srcId="{B3C77123-D112-45A5-A4F6-38DCC34D9705}" destId="{D67C4F0D-9212-4CE0-98D2-119213E47943}" srcOrd="1" destOrd="0" presId="urn:microsoft.com/office/officeart/2005/8/layout/hierarchy1"/>
    <dgm:cxn modelId="{D613D513-26A7-4C22-84A2-649A5648CBB5}" type="presParOf" srcId="{B2919C39-3D3F-4B40-8773-1826659198AA}" destId="{D1253EF6-9AC3-428A-852A-353B542B54D0}" srcOrd="1" destOrd="0" presId="urn:microsoft.com/office/officeart/2005/8/layout/hierarchy1"/>
    <dgm:cxn modelId="{57127BB4-CFB9-41B8-A1F9-26FD09A5975C}" type="presParOf" srcId="{D1253EF6-9AC3-428A-852A-353B542B54D0}" destId="{CCAF5DE6-ACCA-40AE-8861-FAAF141DF0C6}" srcOrd="0" destOrd="0" presId="urn:microsoft.com/office/officeart/2005/8/layout/hierarchy1"/>
    <dgm:cxn modelId="{2AA82D2F-80B4-4D07-85CB-267CF61E4FAB}" type="presParOf" srcId="{D1253EF6-9AC3-428A-852A-353B542B54D0}" destId="{80385063-6405-496D-B125-B75D9424A5AC}" srcOrd="1" destOrd="0" presId="urn:microsoft.com/office/officeart/2005/8/layout/hierarchy1"/>
    <dgm:cxn modelId="{BC7117B6-154A-4264-898C-AABC59560325}" type="presParOf" srcId="{80385063-6405-496D-B125-B75D9424A5AC}" destId="{A0B5AEA5-10A2-4074-9AAB-BA593818282A}" srcOrd="0" destOrd="0" presId="urn:microsoft.com/office/officeart/2005/8/layout/hierarchy1"/>
    <dgm:cxn modelId="{239E0782-E256-4D5D-801E-289D3BD87D1C}" type="presParOf" srcId="{A0B5AEA5-10A2-4074-9AAB-BA593818282A}" destId="{B8080409-2EA2-4148-BA61-CE63931B2A7B}" srcOrd="0" destOrd="0" presId="urn:microsoft.com/office/officeart/2005/8/layout/hierarchy1"/>
    <dgm:cxn modelId="{28836CA6-BEAE-43CA-B64F-B71F87D4951A}" type="presParOf" srcId="{A0B5AEA5-10A2-4074-9AAB-BA593818282A}" destId="{1AE57E02-4459-4968-B403-C1A940F6FC08}" srcOrd="1" destOrd="0" presId="urn:microsoft.com/office/officeart/2005/8/layout/hierarchy1"/>
    <dgm:cxn modelId="{342CD9F0-C688-4869-B09D-CB06DA3EE122}" type="presParOf" srcId="{80385063-6405-496D-B125-B75D9424A5AC}" destId="{9F9D6409-B7B0-439F-9EFD-FE0FA2DA16E3}" srcOrd="1" destOrd="0" presId="urn:microsoft.com/office/officeart/2005/8/layout/hierarchy1"/>
    <dgm:cxn modelId="{28F2F5A1-9B64-4B2A-B24C-21220B1803AB}" type="presParOf" srcId="{AC17B94D-09AE-4EDE-8414-E4DA1DC8E9B1}" destId="{B01640F5-D624-414F-8B86-5148815AD2F8}" srcOrd="4" destOrd="0" presId="urn:microsoft.com/office/officeart/2005/8/layout/hierarchy1"/>
    <dgm:cxn modelId="{A9395D15-7CB7-43F1-9807-9735C48BA03E}" type="presParOf" srcId="{AC17B94D-09AE-4EDE-8414-E4DA1DC8E9B1}" destId="{7BA2FFA7-2111-4659-830F-7FBFEEE88791}" srcOrd="5" destOrd="0" presId="urn:microsoft.com/office/officeart/2005/8/layout/hierarchy1"/>
    <dgm:cxn modelId="{E743E6D1-A8A2-470F-B827-4F59A90551D4}" type="presParOf" srcId="{7BA2FFA7-2111-4659-830F-7FBFEEE88791}" destId="{7E652A6E-5681-4D22-AE52-6A1D500234A0}" srcOrd="0" destOrd="0" presId="urn:microsoft.com/office/officeart/2005/8/layout/hierarchy1"/>
    <dgm:cxn modelId="{57C63815-B83B-41FC-8B56-5063A9031AC5}" type="presParOf" srcId="{7E652A6E-5681-4D22-AE52-6A1D500234A0}" destId="{FA2ABE96-C32A-4BCD-815A-D6062EACB311}" srcOrd="0" destOrd="0" presId="urn:microsoft.com/office/officeart/2005/8/layout/hierarchy1"/>
    <dgm:cxn modelId="{63EA99A7-B0F6-42C8-9722-0BB43F60DF90}" type="presParOf" srcId="{7E652A6E-5681-4D22-AE52-6A1D500234A0}" destId="{5971BE96-3113-42F8-AB58-99FA2510307B}" srcOrd="1" destOrd="0" presId="urn:microsoft.com/office/officeart/2005/8/layout/hierarchy1"/>
    <dgm:cxn modelId="{161D4CBD-48A1-4980-A227-63916D9F325E}" type="presParOf" srcId="{7BA2FFA7-2111-4659-830F-7FBFEEE88791}" destId="{16347A5D-C37D-47C5-8DFC-73C8029859C2}" srcOrd="1" destOrd="0" presId="urn:microsoft.com/office/officeart/2005/8/layout/hierarchy1"/>
    <dgm:cxn modelId="{A7BD8D29-F306-4DC9-A250-C997447EB1F2}" type="presParOf" srcId="{16347A5D-C37D-47C5-8DFC-73C8029859C2}" destId="{CA350FBB-1E7F-4D5B-AE3A-6F3E6A0A2DC6}" srcOrd="0" destOrd="0" presId="urn:microsoft.com/office/officeart/2005/8/layout/hierarchy1"/>
    <dgm:cxn modelId="{7E09F7F4-C0F4-4B1E-AD68-990D45A3B35A}" type="presParOf" srcId="{16347A5D-C37D-47C5-8DFC-73C8029859C2}" destId="{6AAA91F3-0476-44D5-B79A-4581C7C752A6}" srcOrd="1" destOrd="0" presId="urn:microsoft.com/office/officeart/2005/8/layout/hierarchy1"/>
    <dgm:cxn modelId="{BA1BC459-F1FD-4813-BC2A-DEFCDFFBC0DB}" type="presParOf" srcId="{6AAA91F3-0476-44D5-B79A-4581C7C752A6}" destId="{9564B0C3-5CC4-40F5-812A-A26F92212B0D}" srcOrd="0" destOrd="0" presId="urn:microsoft.com/office/officeart/2005/8/layout/hierarchy1"/>
    <dgm:cxn modelId="{27E58EB5-2E91-48A8-AE43-877C4CB1CBB2}" type="presParOf" srcId="{9564B0C3-5CC4-40F5-812A-A26F92212B0D}" destId="{20F972F3-2B24-4A23-9149-2252DC0868BA}" srcOrd="0" destOrd="0" presId="urn:microsoft.com/office/officeart/2005/8/layout/hierarchy1"/>
    <dgm:cxn modelId="{DE62473C-47D2-45C5-A05A-ABBEA4D1921D}" type="presParOf" srcId="{9564B0C3-5CC4-40F5-812A-A26F92212B0D}" destId="{07C4B640-D97C-40BC-B701-3C66D85C7836}" srcOrd="1" destOrd="0" presId="urn:microsoft.com/office/officeart/2005/8/layout/hierarchy1"/>
    <dgm:cxn modelId="{53D71461-C305-490D-9801-114A4748E0A7}" type="presParOf" srcId="{6AAA91F3-0476-44D5-B79A-4581C7C752A6}" destId="{72EC8180-E7C4-4E72-869F-E05204C996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50FBB-1E7F-4D5B-AE3A-6F3E6A0A2DC6}">
      <dsp:nvSpPr>
        <dsp:cNvPr id="0" name=""/>
        <dsp:cNvSpPr/>
      </dsp:nvSpPr>
      <dsp:spPr>
        <a:xfrm>
          <a:off x="10869773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640F5-D624-414F-8B86-5148815AD2F8}">
      <dsp:nvSpPr>
        <dsp:cNvPr id="0" name=""/>
        <dsp:cNvSpPr/>
      </dsp:nvSpPr>
      <dsp:spPr>
        <a:xfrm>
          <a:off x="9959031" y="3002582"/>
          <a:ext cx="956462" cy="22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99"/>
              </a:lnTo>
              <a:lnTo>
                <a:pt x="956462" y="155099"/>
              </a:lnTo>
              <a:lnTo>
                <a:pt x="956462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5DE6-ACCA-40AE-8861-FAAF141DF0C6}">
      <dsp:nvSpPr>
        <dsp:cNvPr id="0" name=""/>
        <dsp:cNvSpPr/>
      </dsp:nvSpPr>
      <dsp:spPr>
        <a:xfrm>
          <a:off x="9913311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C3831-C0EB-4DA9-A353-768DE0716987}">
      <dsp:nvSpPr>
        <dsp:cNvPr id="0" name=""/>
        <dsp:cNvSpPr/>
      </dsp:nvSpPr>
      <dsp:spPr>
        <a:xfrm>
          <a:off x="9913311" y="300258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FDC9F7-E9DF-48C4-BD02-1173C1692696}">
      <dsp:nvSpPr>
        <dsp:cNvPr id="0" name=""/>
        <dsp:cNvSpPr/>
      </dsp:nvSpPr>
      <dsp:spPr>
        <a:xfrm>
          <a:off x="8956849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B9D31-B2D9-48AD-86DE-96E4D5B443F0}">
      <dsp:nvSpPr>
        <dsp:cNvPr id="0" name=""/>
        <dsp:cNvSpPr/>
      </dsp:nvSpPr>
      <dsp:spPr>
        <a:xfrm>
          <a:off x="9002569" y="3002582"/>
          <a:ext cx="956462" cy="227594"/>
        </a:xfrm>
        <a:custGeom>
          <a:avLst/>
          <a:gdLst/>
          <a:ahLst/>
          <a:cxnLst/>
          <a:rect l="0" t="0" r="0" b="0"/>
          <a:pathLst>
            <a:path>
              <a:moveTo>
                <a:pt x="956462" y="0"/>
              </a:moveTo>
              <a:lnTo>
                <a:pt x="956462" y="155099"/>
              </a:lnTo>
              <a:lnTo>
                <a:pt x="0" y="155099"/>
              </a:lnTo>
              <a:lnTo>
                <a:pt x="0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23BFF-89B2-4D50-AFDA-C220B4364F9B}">
      <dsp:nvSpPr>
        <dsp:cNvPr id="0" name=""/>
        <dsp:cNvSpPr/>
      </dsp:nvSpPr>
      <dsp:spPr>
        <a:xfrm>
          <a:off x="5635450" y="2278062"/>
          <a:ext cx="4323581" cy="22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99"/>
              </a:lnTo>
              <a:lnTo>
                <a:pt x="4323581" y="155099"/>
              </a:lnTo>
              <a:lnTo>
                <a:pt x="4323581" y="2275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BF0AD5-E7E6-406A-8D4A-AB62DC67C7AE}">
      <dsp:nvSpPr>
        <dsp:cNvPr id="0" name=""/>
        <dsp:cNvSpPr/>
      </dsp:nvSpPr>
      <dsp:spPr>
        <a:xfrm>
          <a:off x="8000387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19F82-7908-41BA-AFC3-C98F9FEAA84F}">
      <dsp:nvSpPr>
        <dsp:cNvPr id="0" name=""/>
        <dsp:cNvSpPr/>
      </dsp:nvSpPr>
      <dsp:spPr>
        <a:xfrm>
          <a:off x="7089645" y="3002582"/>
          <a:ext cx="956462" cy="22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99"/>
              </a:lnTo>
              <a:lnTo>
                <a:pt x="956462" y="155099"/>
              </a:lnTo>
              <a:lnTo>
                <a:pt x="956462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9BD00F-A984-4A96-A16E-CECD1C981D3D}">
      <dsp:nvSpPr>
        <dsp:cNvPr id="0" name=""/>
        <dsp:cNvSpPr/>
      </dsp:nvSpPr>
      <dsp:spPr>
        <a:xfrm>
          <a:off x="7043925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58A0F6-A9A4-4737-986B-BD9175493FDF}">
      <dsp:nvSpPr>
        <dsp:cNvPr id="0" name=""/>
        <dsp:cNvSpPr/>
      </dsp:nvSpPr>
      <dsp:spPr>
        <a:xfrm>
          <a:off x="7043925" y="300258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83A36-F3FE-41EC-8A69-E28D34EE71DB}">
      <dsp:nvSpPr>
        <dsp:cNvPr id="0" name=""/>
        <dsp:cNvSpPr/>
      </dsp:nvSpPr>
      <dsp:spPr>
        <a:xfrm>
          <a:off x="6087463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C4EDC-46C6-40D4-B39D-D93568027AAA}">
      <dsp:nvSpPr>
        <dsp:cNvPr id="0" name=""/>
        <dsp:cNvSpPr/>
      </dsp:nvSpPr>
      <dsp:spPr>
        <a:xfrm>
          <a:off x="6133183" y="3002582"/>
          <a:ext cx="956462" cy="227594"/>
        </a:xfrm>
        <a:custGeom>
          <a:avLst/>
          <a:gdLst/>
          <a:ahLst/>
          <a:cxnLst/>
          <a:rect l="0" t="0" r="0" b="0"/>
          <a:pathLst>
            <a:path>
              <a:moveTo>
                <a:pt x="956462" y="0"/>
              </a:moveTo>
              <a:lnTo>
                <a:pt x="956462" y="155099"/>
              </a:lnTo>
              <a:lnTo>
                <a:pt x="0" y="155099"/>
              </a:lnTo>
              <a:lnTo>
                <a:pt x="0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888033-76F2-4044-88ED-4DE505E8B7C2}">
      <dsp:nvSpPr>
        <dsp:cNvPr id="0" name=""/>
        <dsp:cNvSpPr/>
      </dsp:nvSpPr>
      <dsp:spPr>
        <a:xfrm>
          <a:off x="5635450" y="2278062"/>
          <a:ext cx="1454194" cy="22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99"/>
              </a:lnTo>
              <a:lnTo>
                <a:pt x="1454194" y="155099"/>
              </a:lnTo>
              <a:lnTo>
                <a:pt x="1454194" y="2275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8AF2BC-57A1-4FD9-B482-C48FC7A01556}">
      <dsp:nvSpPr>
        <dsp:cNvPr id="0" name=""/>
        <dsp:cNvSpPr/>
      </dsp:nvSpPr>
      <dsp:spPr>
        <a:xfrm>
          <a:off x="5131000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830F7-8114-4438-8C89-393EBD045249}">
      <dsp:nvSpPr>
        <dsp:cNvPr id="0" name=""/>
        <dsp:cNvSpPr/>
      </dsp:nvSpPr>
      <dsp:spPr>
        <a:xfrm>
          <a:off x="4220258" y="3002582"/>
          <a:ext cx="956462" cy="22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99"/>
              </a:lnTo>
              <a:lnTo>
                <a:pt x="956462" y="155099"/>
              </a:lnTo>
              <a:lnTo>
                <a:pt x="956462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7DD39-6D3C-41F6-8170-DB5AC2B462F1}">
      <dsp:nvSpPr>
        <dsp:cNvPr id="0" name=""/>
        <dsp:cNvSpPr/>
      </dsp:nvSpPr>
      <dsp:spPr>
        <a:xfrm>
          <a:off x="4174538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D4CF2-C980-4132-8102-4E24546EC56D}">
      <dsp:nvSpPr>
        <dsp:cNvPr id="0" name=""/>
        <dsp:cNvSpPr/>
      </dsp:nvSpPr>
      <dsp:spPr>
        <a:xfrm>
          <a:off x="4174538" y="300258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3C7F5-D396-4919-84F6-34C0A8E9BE21}">
      <dsp:nvSpPr>
        <dsp:cNvPr id="0" name=""/>
        <dsp:cNvSpPr/>
      </dsp:nvSpPr>
      <dsp:spPr>
        <a:xfrm>
          <a:off x="3218076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25381-8567-4B29-AA82-C47F710F1E40}">
      <dsp:nvSpPr>
        <dsp:cNvPr id="0" name=""/>
        <dsp:cNvSpPr/>
      </dsp:nvSpPr>
      <dsp:spPr>
        <a:xfrm>
          <a:off x="3263796" y="3002582"/>
          <a:ext cx="956462" cy="227594"/>
        </a:xfrm>
        <a:custGeom>
          <a:avLst/>
          <a:gdLst/>
          <a:ahLst/>
          <a:cxnLst/>
          <a:rect l="0" t="0" r="0" b="0"/>
          <a:pathLst>
            <a:path>
              <a:moveTo>
                <a:pt x="956462" y="0"/>
              </a:moveTo>
              <a:lnTo>
                <a:pt x="956462" y="155099"/>
              </a:lnTo>
              <a:lnTo>
                <a:pt x="0" y="155099"/>
              </a:lnTo>
              <a:lnTo>
                <a:pt x="0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D0D38C-F1BC-4DA1-A0BF-386625C0B903}">
      <dsp:nvSpPr>
        <dsp:cNvPr id="0" name=""/>
        <dsp:cNvSpPr/>
      </dsp:nvSpPr>
      <dsp:spPr>
        <a:xfrm>
          <a:off x="4220258" y="2278062"/>
          <a:ext cx="1415191" cy="227594"/>
        </a:xfrm>
        <a:custGeom>
          <a:avLst/>
          <a:gdLst/>
          <a:ahLst/>
          <a:cxnLst/>
          <a:rect l="0" t="0" r="0" b="0"/>
          <a:pathLst>
            <a:path>
              <a:moveTo>
                <a:pt x="1415191" y="0"/>
              </a:moveTo>
              <a:lnTo>
                <a:pt x="1415191" y="155099"/>
              </a:lnTo>
              <a:lnTo>
                <a:pt x="0" y="155099"/>
              </a:lnTo>
              <a:lnTo>
                <a:pt x="0" y="2275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2261-EB06-49DD-8C7F-524848DFAE99}">
      <dsp:nvSpPr>
        <dsp:cNvPr id="0" name=""/>
        <dsp:cNvSpPr/>
      </dsp:nvSpPr>
      <dsp:spPr>
        <a:xfrm>
          <a:off x="2261614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5B54DA-EB1A-4E2E-982D-5EFE05A00F19}">
      <dsp:nvSpPr>
        <dsp:cNvPr id="0" name=""/>
        <dsp:cNvSpPr/>
      </dsp:nvSpPr>
      <dsp:spPr>
        <a:xfrm>
          <a:off x="1350872" y="3002582"/>
          <a:ext cx="956462" cy="227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99"/>
              </a:lnTo>
              <a:lnTo>
                <a:pt x="956462" y="155099"/>
              </a:lnTo>
              <a:lnTo>
                <a:pt x="956462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EDAE04-BA33-4BDF-810A-25B08F23BD52}">
      <dsp:nvSpPr>
        <dsp:cNvPr id="0" name=""/>
        <dsp:cNvSpPr/>
      </dsp:nvSpPr>
      <dsp:spPr>
        <a:xfrm>
          <a:off x="1305152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7AFEB7-B0F0-4C13-BC4B-3208CBD3C40D}">
      <dsp:nvSpPr>
        <dsp:cNvPr id="0" name=""/>
        <dsp:cNvSpPr/>
      </dsp:nvSpPr>
      <dsp:spPr>
        <a:xfrm>
          <a:off x="1305152" y="300258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7479F6-4906-45CC-8375-961462638B0F}">
      <dsp:nvSpPr>
        <dsp:cNvPr id="0" name=""/>
        <dsp:cNvSpPr/>
      </dsp:nvSpPr>
      <dsp:spPr>
        <a:xfrm>
          <a:off x="348690" y="3727102"/>
          <a:ext cx="91440" cy="2275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594"/>
              </a:lnTo>
            </a:path>
          </a:pathLst>
        </a:custGeom>
        <a:noFill/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59A65-B0DD-4EA2-8898-43899DC3988F}">
      <dsp:nvSpPr>
        <dsp:cNvPr id="0" name=""/>
        <dsp:cNvSpPr/>
      </dsp:nvSpPr>
      <dsp:spPr>
        <a:xfrm>
          <a:off x="394410" y="3002582"/>
          <a:ext cx="956462" cy="227594"/>
        </a:xfrm>
        <a:custGeom>
          <a:avLst/>
          <a:gdLst/>
          <a:ahLst/>
          <a:cxnLst/>
          <a:rect l="0" t="0" r="0" b="0"/>
          <a:pathLst>
            <a:path>
              <a:moveTo>
                <a:pt x="956462" y="0"/>
              </a:moveTo>
              <a:lnTo>
                <a:pt x="956462" y="155099"/>
              </a:lnTo>
              <a:lnTo>
                <a:pt x="0" y="155099"/>
              </a:lnTo>
              <a:lnTo>
                <a:pt x="0" y="227594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63632-9514-4960-97C4-1AEF58230D71}">
      <dsp:nvSpPr>
        <dsp:cNvPr id="0" name=""/>
        <dsp:cNvSpPr/>
      </dsp:nvSpPr>
      <dsp:spPr>
        <a:xfrm>
          <a:off x="1350872" y="2278062"/>
          <a:ext cx="4284578" cy="227594"/>
        </a:xfrm>
        <a:custGeom>
          <a:avLst/>
          <a:gdLst/>
          <a:ahLst/>
          <a:cxnLst/>
          <a:rect l="0" t="0" r="0" b="0"/>
          <a:pathLst>
            <a:path>
              <a:moveTo>
                <a:pt x="4284578" y="0"/>
              </a:moveTo>
              <a:lnTo>
                <a:pt x="4284578" y="155099"/>
              </a:lnTo>
              <a:lnTo>
                <a:pt x="0" y="155099"/>
              </a:lnTo>
              <a:lnTo>
                <a:pt x="0" y="227594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38F96D-CF3E-4183-8F57-ADFE4180D442}">
      <dsp:nvSpPr>
        <dsp:cNvPr id="0" name=""/>
        <dsp:cNvSpPr/>
      </dsp:nvSpPr>
      <dsp:spPr>
        <a:xfrm>
          <a:off x="4863905" y="1781136"/>
          <a:ext cx="1543090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F99DB4-88EE-460F-B617-38789C4F287D}">
      <dsp:nvSpPr>
        <dsp:cNvPr id="0" name=""/>
        <dsp:cNvSpPr/>
      </dsp:nvSpPr>
      <dsp:spPr>
        <a:xfrm>
          <a:off x="4950856" y="1863740"/>
          <a:ext cx="1543090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100" kern="1200" dirty="0">
              <a:latin typeface="+mn-lt"/>
              <a:ea typeface="나눔스퀘어라운드OTF Regular" panose="020B0600000101010101" charset="-127"/>
            </a:rPr>
            <a:t>DCU_FOOD</a:t>
          </a:r>
          <a:endParaRPr lang="ko-KR" altLang="en-US" sz="1100" kern="1200" dirty="0">
            <a:latin typeface="+mn-lt"/>
            <a:ea typeface="나눔스퀘어라운드OTF Regular" panose="020B0600000101010101" charset="-127"/>
          </a:endParaRPr>
        </a:p>
      </dsp:txBody>
      <dsp:txXfrm>
        <a:off x="4965410" y="1878294"/>
        <a:ext cx="1513982" cy="467817"/>
      </dsp:txXfrm>
    </dsp:sp>
    <dsp:sp modelId="{D685445F-70C9-4726-B81C-2936AC744A76}">
      <dsp:nvSpPr>
        <dsp:cNvPr id="0" name=""/>
        <dsp:cNvSpPr/>
      </dsp:nvSpPr>
      <dsp:spPr>
        <a:xfrm>
          <a:off x="770138" y="2505656"/>
          <a:ext cx="1161467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CBED109-FF8B-40BF-A8D2-34F67B82BF2E}">
      <dsp:nvSpPr>
        <dsp:cNvPr id="0" name=""/>
        <dsp:cNvSpPr/>
      </dsp:nvSpPr>
      <dsp:spPr>
        <a:xfrm>
          <a:off x="857089" y="2588260"/>
          <a:ext cx="1161467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>
              <a:latin typeface="+mn-lt"/>
              <a:ea typeface="나눔스퀘어라운드OTF Regular" panose="020B0600000101010101" charset="-127"/>
            </a:rPr>
            <a:t>긱사식당</a:t>
          </a:r>
          <a:endParaRPr lang="ko-KR" altLang="en-US" sz="1100" kern="1200" dirty="0">
            <a:latin typeface="+mn-lt"/>
            <a:ea typeface="나눔스퀘어라운드OTF Regular" panose="020B0600000101010101" charset="-127"/>
          </a:endParaRPr>
        </a:p>
      </dsp:txBody>
      <dsp:txXfrm>
        <a:off x="871643" y="2602814"/>
        <a:ext cx="1132359" cy="467817"/>
      </dsp:txXfrm>
    </dsp:sp>
    <dsp:sp modelId="{0819BE01-018A-4D5C-B86E-244D6C71F587}">
      <dsp:nvSpPr>
        <dsp:cNvPr id="0" name=""/>
        <dsp:cNvSpPr/>
      </dsp:nvSpPr>
      <dsp:spPr>
        <a:xfrm>
          <a:off x="3130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8E3F3C-E16D-4E94-9997-DA7AB9A09489}">
      <dsp:nvSpPr>
        <dsp:cNvPr id="0" name=""/>
        <dsp:cNvSpPr/>
      </dsp:nvSpPr>
      <dsp:spPr>
        <a:xfrm>
          <a:off x="90081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name</a:t>
          </a:r>
          <a:endParaRPr lang="ko-KR" altLang="en-US" sz="1300" kern="1200" dirty="0"/>
        </a:p>
      </dsp:txBody>
      <dsp:txXfrm>
        <a:off x="104635" y="3327334"/>
        <a:ext cx="753451" cy="467817"/>
      </dsp:txXfrm>
    </dsp:sp>
    <dsp:sp modelId="{3044D570-DD78-4F8F-8547-C6A8E96DE497}">
      <dsp:nvSpPr>
        <dsp:cNvPr id="0" name=""/>
        <dsp:cNvSpPr/>
      </dsp:nvSpPr>
      <dsp:spPr>
        <a:xfrm>
          <a:off x="3130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24D4438-0C3B-455F-B34E-8F46403CD355}">
      <dsp:nvSpPr>
        <dsp:cNvPr id="0" name=""/>
        <dsp:cNvSpPr/>
      </dsp:nvSpPr>
      <dsp:spPr>
        <a:xfrm>
          <a:off x="90081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104635" y="4051854"/>
        <a:ext cx="753451" cy="467817"/>
      </dsp:txXfrm>
    </dsp:sp>
    <dsp:sp modelId="{19AA98BF-ABC1-4B0B-BABF-87129E88CE90}">
      <dsp:nvSpPr>
        <dsp:cNvPr id="0" name=""/>
        <dsp:cNvSpPr/>
      </dsp:nvSpPr>
      <dsp:spPr>
        <a:xfrm>
          <a:off x="959592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3B7527F-C9C3-4798-85D1-021DF7FB2275}">
      <dsp:nvSpPr>
        <dsp:cNvPr id="0" name=""/>
        <dsp:cNvSpPr/>
      </dsp:nvSpPr>
      <dsp:spPr>
        <a:xfrm>
          <a:off x="1046543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weekday</a:t>
          </a:r>
          <a:endParaRPr lang="ko-KR" altLang="en-US" sz="1300" kern="1200" dirty="0"/>
        </a:p>
      </dsp:txBody>
      <dsp:txXfrm>
        <a:off x="1061097" y="3327334"/>
        <a:ext cx="753451" cy="467817"/>
      </dsp:txXfrm>
    </dsp:sp>
    <dsp:sp modelId="{F8F4F1B4-3A20-46D1-8E3E-9C2CB978C3B2}">
      <dsp:nvSpPr>
        <dsp:cNvPr id="0" name=""/>
        <dsp:cNvSpPr/>
      </dsp:nvSpPr>
      <dsp:spPr>
        <a:xfrm>
          <a:off x="959592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E6DFFB-8985-4BAB-A358-A610C1C0F437}">
      <dsp:nvSpPr>
        <dsp:cNvPr id="0" name=""/>
        <dsp:cNvSpPr/>
      </dsp:nvSpPr>
      <dsp:spPr>
        <a:xfrm>
          <a:off x="1046543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1061097" y="4051854"/>
        <a:ext cx="753451" cy="467817"/>
      </dsp:txXfrm>
    </dsp:sp>
    <dsp:sp modelId="{2F33CF21-F10E-4A68-8414-EF200D65C4C0}">
      <dsp:nvSpPr>
        <dsp:cNvPr id="0" name=""/>
        <dsp:cNvSpPr/>
      </dsp:nvSpPr>
      <dsp:spPr>
        <a:xfrm>
          <a:off x="1916054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4488A89-7513-4E3A-8B99-D9AFCA8FE023}">
      <dsp:nvSpPr>
        <dsp:cNvPr id="0" name=""/>
        <dsp:cNvSpPr/>
      </dsp:nvSpPr>
      <dsp:spPr>
        <a:xfrm>
          <a:off x="2003005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weekend</a:t>
          </a:r>
          <a:endParaRPr lang="ko-KR" altLang="en-US" sz="1300" kern="1200" dirty="0"/>
        </a:p>
      </dsp:txBody>
      <dsp:txXfrm>
        <a:off x="2017559" y="3327334"/>
        <a:ext cx="753451" cy="467817"/>
      </dsp:txXfrm>
    </dsp:sp>
    <dsp:sp modelId="{139C6ADF-1CC4-43EB-B4D7-CC5F3868B84E}">
      <dsp:nvSpPr>
        <dsp:cNvPr id="0" name=""/>
        <dsp:cNvSpPr/>
      </dsp:nvSpPr>
      <dsp:spPr>
        <a:xfrm>
          <a:off x="1916054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7910EE-5645-4B88-B450-B6C37057D4D1}">
      <dsp:nvSpPr>
        <dsp:cNvPr id="0" name=""/>
        <dsp:cNvSpPr/>
      </dsp:nvSpPr>
      <dsp:spPr>
        <a:xfrm>
          <a:off x="2003005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2017559" y="4051854"/>
        <a:ext cx="753451" cy="467817"/>
      </dsp:txXfrm>
    </dsp:sp>
    <dsp:sp modelId="{DADD695E-7875-41EB-80EF-C59744AE8CE5}">
      <dsp:nvSpPr>
        <dsp:cNvPr id="0" name=""/>
        <dsp:cNvSpPr/>
      </dsp:nvSpPr>
      <dsp:spPr>
        <a:xfrm>
          <a:off x="3523741" y="2505656"/>
          <a:ext cx="1393034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88365EC-4471-407F-855F-4FA0CB6B7C37}">
      <dsp:nvSpPr>
        <dsp:cNvPr id="0" name=""/>
        <dsp:cNvSpPr/>
      </dsp:nvSpPr>
      <dsp:spPr>
        <a:xfrm>
          <a:off x="3610692" y="2588260"/>
          <a:ext cx="1393034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중앙도서관 식당</a:t>
          </a:r>
        </a:p>
      </dsp:txBody>
      <dsp:txXfrm>
        <a:off x="3625246" y="2602814"/>
        <a:ext cx="1363926" cy="467817"/>
      </dsp:txXfrm>
    </dsp:sp>
    <dsp:sp modelId="{F5DC72BC-1505-40B5-857E-7DA3A480E84E}">
      <dsp:nvSpPr>
        <dsp:cNvPr id="0" name=""/>
        <dsp:cNvSpPr/>
      </dsp:nvSpPr>
      <dsp:spPr>
        <a:xfrm>
          <a:off x="2872516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F0283A4-3286-4B4A-926A-E30EB74C7065}">
      <dsp:nvSpPr>
        <dsp:cNvPr id="0" name=""/>
        <dsp:cNvSpPr/>
      </dsp:nvSpPr>
      <dsp:spPr>
        <a:xfrm>
          <a:off x="2959467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name</a:t>
          </a:r>
          <a:endParaRPr lang="ko-KR" altLang="en-US" sz="1300" kern="1200" dirty="0"/>
        </a:p>
      </dsp:txBody>
      <dsp:txXfrm>
        <a:off x="2974021" y="3327334"/>
        <a:ext cx="753451" cy="467817"/>
      </dsp:txXfrm>
    </dsp:sp>
    <dsp:sp modelId="{303353EE-1F01-47D5-9058-485B2DAE5E37}">
      <dsp:nvSpPr>
        <dsp:cNvPr id="0" name=""/>
        <dsp:cNvSpPr/>
      </dsp:nvSpPr>
      <dsp:spPr>
        <a:xfrm>
          <a:off x="2872516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D5C650F-77E2-4088-A307-3943FA3A7191}">
      <dsp:nvSpPr>
        <dsp:cNvPr id="0" name=""/>
        <dsp:cNvSpPr/>
      </dsp:nvSpPr>
      <dsp:spPr>
        <a:xfrm>
          <a:off x="2959467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2974021" y="4051854"/>
        <a:ext cx="753451" cy="467817"/>
      </dsp:txXfrm>
    </dsp:sp>
    <dsp:sp modelId="{0A9C7A29-8AD7-49B3-A9D8-B23937DC7440}">
      <dsp:nvSpPr>
        <dsp:cNvPr id="0" name=""/>
        <dsp:cNvSpPr/>
      </dsp:nvSpPr>
      <dsp:spPr>
        <a:xfrm>
          <a:off x="3828978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EC2B3B3-BD14-4BFF-8F3E-1D5201922522}">
      <dsp:nvSpPr>
        <dsp:cNvPr id="0" name=""/>
        <dsp:cNvSpPr/>
      </dsp:nvSpPr>
      <dsp:spPr>
        <a:xfrm>
          <a:off x="3915929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price</a:t>
          </a:r>
          <a:endParaRPr lang="ko-KR" altLang="en-US" sz="1300" kern="1200" dirty="0"/>
        </a:p>
      </dsp:txBody>
      <dsp:txXfrm>
        <a:off x="3930483" y="3327334"/>
        <a:ext cx="753451" cy="467817"/>
      </dsp:txXfrm>
    </dsp:sp>
    <dsp:sp modelId="{878E6F2A-2BD9-4367-9D3C-6C47C0D5E292}">
      <dsp:nvSpPr>
        <dsp:cNvPr id="0" name=""/>
        <dsp:cNvSpPr/>
      </dsp:nvSpPr>
      <dsp:spPr>
        <a:xfrm>
          <a:off x="3828978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1CF7412-8D06-4F0B-BCD6-8AAB4446F46B}">
      <dsp:nvSpPr>
        <dsp:cNvPr id="0" name=""/>
        <dsp:cNvSpPr/>
      </dsp:nvSpPr>
      <dsp:spPr>
        <a:xfrm>
          <a:off x="3915929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3930483" y="4051854"/>
        <a:ext cx="753451" cy="467817"/>
      </dsp:txXfrm>
    </dsp:sp>
    <dsp:sp modelId="{CD01A90B-606C-437C-8697-F78FD1B37DE7}">
      <dsp:nvSpPr>
        <dsp:cNvPr id="0" name=""/>
        <dsp:cNvSpPr/>
      </dsp:nvSpPr>
      <dsp:spPr>
        <a:xfrm>
          <a:off x="4785440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B0223D9-048E-44CF-9A57-387563FB578E}">
      <dsp:nvSpPr>
        <dsp:cNvPr id="0" name=""/>
        <dsp:cNvSpPr/>
      </dsp:nvSpPr>
      <dsp:spPr>
        <a:xfrm>
          <a:off x="4872392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image</a:t>
          </a:r>
          <a:endParaRPr lang="ko-KR" altLang="en-US" sz="1300" kern="1200" dirty="0"/>
        </a:p>
      </dsp:txBody>
      <dsp:txXfrm>
        <a:off x="4886946" y="3327334"/>
        <a:ext cx="753451" cy="467817"/>
      </dsp:txXfrm>
    </dsp:sp>
    <dsp:sp modelId="{FC0F3058-84F9-4E59-AF30-5CB4134E096C}">
      <dsp:nvSpPr>
        <dsp:cNvPr id="0" name=""/>
        <dsp:cNvSpPr/>
      </dsp:nvSpPr>
      <dsp:spPr>
        <a:xfrm>
          <a:off x="4785440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418D8FA-89B1-42C9-A6C0-0AE767DB3CCD}">
      <dsp:nvSpPr>
        <dsp:cNvPr id="0" name=""/>
        <dsp:cNvSpPr/>
      </dsp:nvSpPr>
      <dsp:spPr>
        <a:xfrm>
          <a:off x="4872392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4886946" y="4051854"/>
        <a:ext cx="753451" cy="467817"/>
      </dsp:txXfrm>
    </dsp:sp>
    <dsp:sp modelId="{64E8B6B4-3981-4748-859A-08DEF08897B1}">
      <dsp:nvSpPr>
        <dsp:cNvPr id="0" name=""/>
        <dsp:cNvSpPr/>
      </dsp:nvSpPr>
      <dsp:spPr>
        <a:xfrm>
          <a:off x="6508911" y="2505656"/>
          <a:ext cx="1161467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843ED8-7215-4E0E-9E31-9DD4996F7A0B}">
      <dsp:nvSpPr>
        <dsp:cNvPr id="0" name=""/>
        <dsp:cNvSpPr/>
      </dsp:nvSpPr>
      <dsp:spPr>
        <a:xfrm>
          <a:off x="6595862" y="2588260"/>
          <a:ext cx="1161467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미대식당</a:t>
          </a:r>
        </a:p>
      </dsp:txBody>
      <dsp:txXfrm>
        <a:off x="6610416" y="2602814"/>
        <a:ext cx="1132359" cy="467817"/>
      </dsp:txXfrm>
    </dsp:sp>
    <dsp:sp modelId="{0927D184-B480-44F8-A4E6-FD2608B44459}">
      <dsp:nvSpPr>
        <dsp:cNvPr id="0" name=""/>
        <dsp:cNvSpPr/>
      </dsp:nvSpPr>
      <dsp:spPr>
        <a:xfrm>
          <a:off x="5741903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1BE9E38-2B89-4D99-9B1F-31BAC57A6577}">
      <dsp:nvSpPr>
        <dsp:cNvPr id="0" name=""/>
        <dsp:cNvSpPr/>
      </dsp:nvSpPr>
      <dsp:spPr>
        <a:xfrm>
          <a:off x="5828854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name</a:t>
          </a:r>
          <a:endParaRPr lang="ko-KR" altLang="en-US" sz="1300" kern="1200" dirty="0"/>
        </a:p>
      </dsp:txBody>
      <dsp:txXfrm>
        <a:off x="5843408" y="3327334"/>
        <a:ext cx="753451" cy="467817"/>
      </dsp:txXfrm>
    </dsp:sp>
    <dsp:sp modelId="{A8634893-59E3-4CD0-8911-8516EB43DFE1}">
      <dsp:nvSpPr>
        <dsp:cNvPr id="0" name=""/>
        <dsp:cNvSpPr/>
      </dsp:nvSpPr>
      <dsp:spPr>
        <a:xfrm>
          <a:off x="5741903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F59EDA0-3129-41F1-8E6D-5BEA7D79D620}">
      <dsp:nvSpPr>
        <dsp:cNvPr id="0" name=""/>
        <dsp:cNvSpPr/>
      </dsp:nvSpPr>
      <dsp:spPr>
        <a:xfrm>
          <a:off x="5828854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5843408" y="4051854"/>
        <a:ext cx="753451" cy="467817"/>
      </dsp:txXfrm>
    </dsp:sp>
    <dsp:sp modelId="{F89D8B0F-C325-4DFA-95A8-386FD55D69A4}">
      <dsp:nvSpPr>
        <dsp:cNvPr id="0" name=""/>
        <dsp:cNvSpPr/>
      </dsp:nvSpPr>
      <dsp:spPr>
        <a:xfrm>
          <a:off x="6698365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2EBE17D-C75D-4DF4-A10F-B20E682B75AC}">
      <dsp:nvSpPr>
        <dsp:cNvPr id="0" name=""/>
        <dsp:cNvSpPr/>
      </dsp:nvSpPr>
      <dsp:spPr>
        <a:xfrm>
          <a:off x="6785316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price</a:t>
          </a:r>
          <a:endParaRPr lang="ko-KR" altLang="en-US" sz="1300" kern="1200" dirty="0"/>
        </a:p>
      </dsp:txBody>
      <dsp:txXfrm>
        <a:off x="6799870" y="3327334"/>
        <a:ext cx="753451" cy="467817"/>
      </dsp:txXfrm>
    </dsp:sp>
    <dsp:sp modelId="{9449C447-8D01-4D03-BB6F-F7919B893E7E}">
      <dsp:nvSpPr>
        <dsp:cNvPr id="0" name=""/>
        <dsp:cNvSpPr/>
      </dsp:nvSpPr>
      <dsp:spPr>
        <a:xfrm>
          <a:off x="6698365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337768B-82ED-4692-960A-63E18498D7AA}">
      <dsp:nvSpPr>
        <dsp:cNvPr id="0" name=""/>
        <dsp:cNvSpPr/>
      </dsp:nvSpPr>
      <dsp:spPr>
        <a:xfrm>
          <a:off x="6785316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6799870" y="4051854"/>
        <a:ext cx="753451" cy="467817"/>
      </dsp:txXfrm>
    </dsp:sp>
    <dsp:sp modelId="{4022DFD2-9185-43A8-8C5B-0D4C9556BB56}">
      <dsp:nvSpPr>
        <dsp:cNvPr id="0" name=""/>
        <dsp:cNvSpPr/>
      </dsp:nvSpPr>
      <dsp:spPr>
        <a:xfrm>
          <a:off x="7654827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A638961-BB87-4522-886D-DA04603FDA5C}">
      <dsp:nvSpPr>
        <dsp:cNvPr id="0" name=""/>
        <dsp:cNvSpPr/>
      </dsp:nvSpPr>
      <dsp:spPr>
        <a:xfrm>
          <a:off x="7741778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image</a:t>
          </a:r>
          <a:endParaRPr lang="ko-KR" altLang="en-US" sz="1300" kern="1200" dirty="0"/>
        </a:p>
      </dsp:txBody>
      <dsp:txXfrm>
        <a:off x="7756332" y="3327334"/>
        <a:ext cx="753451" cy="467817"/>
      </dsp:txXfrm>
    </dsp:sp>
    <dsp:sp modelId="{74AED1EF-89C3-4C41-AEB7-6C04466A70A9}">
      <dsp:nvSpPr>
        <dsp:cNvPr id="0" name=""/>
        <dsp:cNvSpPr/>
      </dsp:nvSpPr>
      <dsp:spPr>
        <a:xfrm>
          <a:off x="7654827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0F2B842-E29B-4EED-B841-6944925170F1}">
      <dsp:nvSpPr>
        <dsp:cNvPr id="0" name=""/>
        <dsp:cNvSpPr/>
      </dsp:nvSpPr>
      <dsp:spPr>
        <a:xfrm>
          <a:off x="7741778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7756332" y="4051854"/>
        <a:ext cx="753451" cy="467817"/>
      </dsp:txXfrm>
    </dsp:sp>
    <dsp:sp modelId="{970CB189-2886-4FFC-8F2C-C409C74BAE1F}">
      <dsp:nvSpPr>
        <dsp:cNvPr id="0" name=""/>
        <dsp:cNvSpPr/>
      </dsp:nvSpPr>
      <dsp:spPr>
        <a:xfrm>
          <a:off x="9378297" y="2505656"/>
          <a:ext cx="1161467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7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7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7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A20DF80-AF6B-4D7A-A3DD-D96E6F05C210}">
      <dsp:nvSpPr>
        <dsp:cNvPr id="0" name=""/>
        <dsp:cNvSpPr/>
      </dsp:nvSpPr>
      <dsp:spPr>
        <a:xfrm>
          <a:off x="9465248" y="2588260"/>
          <a:ext cx="1161467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사대식당</a:t>
          </a:r>
        </a:p>
      </dsp:txBody>
      <dsp:txXfrm>
        <a:off x="9479802" y="2602814"/>
        <a:ext cx="1132359" cy="467817"/>
      </dsp:txXfrm>
    </dsp:sp>
    <dsp:sp modelId="{680B99D7-AFE6-4BBA-966D-A06296602962}">
      <dsp:nvSpPr>
        <dsp:cNvPr id="0" name=""/>
        <dsp:cNvSpPr/>
      </dsp:nvSpPr>
      <dsp:spPr>
        <a:xfrm>
          <a:off x="8611289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516806-66BB-4AFE-B0E8-75889BA180DE}">
      <dsp:nvSpPr>
        <dsp:cNvPr id="0" name=""/>
        <dsp:cNvSpPr/>
      </dsp:nvSpPr>
      <dsp:spPr>
        <a:xfrm>
          <a:off x="8698240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name</a:t>
          </a:r>
          <a:endParaRPr lang="ko-KR" altLang="en-US" sz="1300" kern="1200" dirty="0"/>
        </a:p>
      </dsp:txBody>
      <dsp:txXfrm>
        <a:off x="8712794" y="3327334"/>
        <a:ext cx="753451" cy="467817"/>
      </dsp:txXfrm>
    </dsp:sp>
    <dsp:sp modelId="{15B2887B-35DC-4C5B-B36C-6FC7E4245788}">
      <dsp:nvSpPr>
        <dsp:cNvPr id="0" name=""/>
        <dsp:cNvSpPr/>
      </dsp:nvSpPr>
      <dsp:spPr>
        <a:xfrm>
          <a:off x="8611289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F0CD1A4-7431-4DB0-8944-39C3FF2DC559}">
      <dsp:nvSpPr>
        <dsp:cNvPr id="0" name=""/>
        <dsp:cNvSpPr/>
      </dsp:nvSpPr>
      <dsp:spPr>
        <a:xfrm>
          <a:off x="8698240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8712794" y="4051854"/>
        <a:ext cx="753451" cy="467817"/>
      </dsp:txXfrm>
    </dsp:sp>
    <dsp:sp modelId="{409D44D8-CD1E-4F4A-BC86-7139E330A33F}">
      <dsp:nvSpPr>
        <dsp:cNvPr id="0" name=""/>
        <dsp:cNvSpPr/>
      </dsp:nvSpPr>
      <dsp:spPr>
        <a:xfrm>
          <a:off x="9567751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67C4F0D-9212-4CE0-98D2-119213E47943}">
      <dsp:nvSpPr>
        <dsp:cNvPr id="0" name=""/>
        <dsp:cNvSpPr/>
      </dsp:nvSpPr>
      <dsp:spPr>
        <a:xfrm>
          <a:off x="9654702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price</a:t>
          </a:r>
          <a:endParaRPr lang="ko-KR" altLang="en-US" sz="1300" kern="1200" dirty="0"/>
        </a:p>
      </dsp:txBody>
      <dsp:txXfrm>
        <a:off x="9669256" y="3327334"/>
        <a:ext cx="753451" cy="467817"/>
      </dsp:txXfrm>
    </dsp:sp>
    <dsp:sp modelId="{B8080409-2EA2-4148-BA61-CE63931B2A7B}">
      <dsp:nvSpPr>
        <dsp:cNvPr id="0" name=""/>
        <dsp:cNvSpPr/>
      </dsp:nvSpPr>
      <dsp:spPr>
        <a:xfrm>
          <a:off x="9567751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E57E02-4459-4968-B403-C1A940F6FC08}">
      <dsp:nvSpPr>
        <dsp:cNvPr id="0" name=""/>
        <dsp:cNvSpPr/>
      </dsp:nvSpPr>
      <dsp:spPr>
        <a:xfrm>
          <a:off x="9654702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9669256" y="4051854"/>
        <a:ext cx="753451" cy="467817"/>
      </dsp:txXfrm>
    </dsp:sp>
    <dsp:sp modelId="{FA2ABE96-C32A-4BCD-815A-D6062EACB311}">
      <dsp:nvSpPr>
        <dsp:cNvPr id="0" name=""/>
        <dsp:cNvSpPr/>
      </dsp:nvSpPr>
      <dsp:spPr>
        <a:xfrm>
          <a:off x="10524213" y="3230176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971BE96-3113-42F8-AB58-99FA2510307B}">
      <dsp:nvSpPr>
        <dsp:cNvPr id="0" name=""/>
        <dsp:cNvSpPr/>
      </dsp:nvSpPr>
      <dsp:spPr>
        <a:xfrm>
          <a:off x="10611164" y="331278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image</a:t>
          </a:r>
          <a:endParaRPr lang="ko-KR" altLang="en-US" sz="1300" kern="1200" dirty="0"/>
        </a:p>
      </dsp:txBody>
      <dsp:txXfrm>
        <a:off x="10625718" y="3327334"/>
        <a:ext cx="753451" cy="467817"/>
      </dsp:txXfrm>
    </dsp:sp>
    <dsp:sp modelId="{20F972F3-2B24-4A23-9149-2252DC0868BA}">
      <dsp:nvSpPr>
        <dsp:cNvPr id="0" name=""/>
        <dsp:cNvSpPr/>
      </dsp:nvSpPr>
      <dsp:spPr>
        <a:xfrm>
          <a:off x="10524213" y="3954697"/>
          <a:ext cx="782559" cy="49692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alpha val="3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alpha val="3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7C4B640-D97C-40BC-B701-3C66D85C7836}">
      <dsp:nvSpPr>
        <dsp:cNvPr id="0" name=""/>
        <dsp:cNvSpPr/>
      </dsp:nvSpPr>
      <dsp:spPr>
        <a:xfrm>
          <a:off x="10611164" y="4037300"/>
          <a:ext cx="782559" cy="496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…</a:t>
          </a:r>
          <a:endParaRPr lang="ko-KR" altLang="en-US" sz="1300" kern="1200" dirty="0"/>
        </a:p>
      </dsp:txBody>
      <dsp:txXfrm>
        <a:off x="10625718" y="4051854"/>
        <a:ext cx="753451" cy="467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6B777-01D1-410B-8069-7C36DF89D3D3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5290E-0DD8-4C33-BAEB-D69B2424E2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18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2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0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8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34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71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19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7A9D4-2312-4C80-955C-3A7FA2F8832A}" type="datetimeFigureOut">
              <a:rPr lang="ko-KR" altLang="en-US" smtClean="0"/>
              <a:t>2022-12-01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5EC94-8EAF-486A-983B-99B1085AE8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74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2AA-0D65-B41A-6796-08FEE2945A8F}"/>
              </a:ext>
            </a:extLst>
          </p:cNvPr>
          <p:cNvSpPr txBox="1"/>
          <p:nvPr/>
        </p:nvSpPr>
        <p:spPr>
          <a:xfrm>
            <a:off x="3147919" y="2505670"/>
            <a:ext cx="58961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</a:rPr>
              <a:t>XML </a:t>
            </a:r>
            <a:r>
              <a:rPr lang="ko-KR" altLang="en-US" sz="5400" dirty="0">
                <a:solidFill>
                  <a:schemeClr val="bg1"/>
                </a:solidFill>
              </a:rPr>
              <a:t>프로젝트 발표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DDA8F01-E97F-ABAD-7FA5-8DD49AFC66F8}"/>
              </a:ext>
            </a:extLst>
          </p:cNvPr>
          <p:cNvCxnSpPr>
            <a:cxnSpLocks/>
          </p:cNvCxnSpPr>
          <p:nvPr/>
        </p:nvCxnSpPr>
        <p:spPr>
          <a:xfrm>
            <a:off x="3347720" y="3673455"/>
            <a:ext cx="549656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CA2EB4E-B661-355C-9AAD-BE196B3FEAF2}"/>
              </a:ext>
            </a:extLst>
          </p:cNvPr>
          <p:cNvSpPr txBox="1"/>
          <p:nvPr/>
        </p:nvSpPr>
        <p:spPr>
          <a:xfrm>
            <a:off x="4328532" y="3917911"/>
            <a:ext cx="3534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컴퓨터공학전공 </a:t>
            </a:r>
            <a:r>
              <a:rPr lang="en-US" altLang="ko-KR" dirty="0">
                <a:solidFill>
                  <a:schemeClr val="bg1"/>
                </a:solidFill>
              </a:rPr>
              <a:t>21114898 </a:t>
            </a:r>
            <a:r>
              <a:rPr lang="ko-KR" altLang="en-US" dirty="0">
                <a:solidFill>
                  <a:schemeClr val="bg1"/>
                </a:solidFill>
              </a:rPr>
              <a:t>박정원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컴퓨터공학전공 </a:t>
            </a:r>
            <a:r>
              <a:rPr lang="en-US" altLang="ko-KR" dirty="0">
                <a:solidFill>
                  <a:schemeClr val="bg1"/>
                </a:solidFill>
              </a:rPr>
              <a:t>21113790 </a:t>
            </a:r>
            <a:r>
              <a:rPr lang="ko-KR" altLang="en-US" dirty="0" err="1">
                <a:solidFill>
                  <a:schemeClr val="bg1"/>
                </a:solidFill>
              </a:rPr>
              <a:t>이연지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1050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화면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-4194" y="0"/>
            <a:ext cx="17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4006546" y="965590"/>
            <a:ext cx="4434619" cy="546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4083603" y="1008238"/>
            <a:ext cx="4248736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서브 화면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중도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미대 식당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6" name="그림 5" descr="텍스트, 음식, 그릇이(가) 표시된 사진&#10;&#10;자동 생성된 설명">
            <a:extLst>
              <a:ext uri="{FF2B5EF4-FFF2-40B4-BE49-F238E27FC236}">
                <a16:creationId xmlns:a16="http://schemas.microsoft.com/office/drawing/2014/main" id="{0BD1F2A7-F44C-6416-69EA-0DEB31CD4B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" y="1899686"/>
            <a:ext cx="5398769" cy="43586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2C811E-F51D-57A1-83D9-7D7698E0EEC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017" y="1899686"/>
            <a:ext cx="5325742" cy="43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9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1050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화면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-4194" y="0"/>
            <a:ext cx="17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4006546" y="965590"/>
            <a:ext cx="4434619" cy="546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4083603" y="1008238"/>
            <a:ext cx="4248736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서브 화면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중도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미대 식당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4EB1FB10-7417-0038-07FD-D2D118000A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55" y="1817202"/>
            <a:ext cx="5486400" cy="45048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C4BC1B-C6C4-7BA5-B7C7-98830413BC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2698" y="2720555"/>
            <a:ext cx="5486401" cy="20253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763714-34B1-29BA-C4DF-66D915B84F3E}"/>
              </a:ext>
            </a:extLst>
          </p:cNvPr>
          <p:cNvSpPr txBox="1"/>
          <p:nvPr/>
        </p:nvSpPr>
        <p:spPr>
          <a:xfrm>
            <a:off x="6362698" y="4992570"/>
            <a:ext cx="5667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 </a:t>
            </a:r>
            <a:r>
              <a:rPr lang="ko-KR" altLang="en-US" sz="1400" b="1" dirty="0"/>
              <a:t>각 식당 페이지 스크롤을 내렸을 때의 </a:t>
            </a:r>
            <a:r>
              <a:rPr lang="ko-KR" altLang="en-US" sz="1400" b="1" dirty="0" err="1"/>
              <a:t>요일별</a:t>
            </a:r>
            <a:r>
              <a:rPr lang="ko-KR" altLang="en-US" sz="1400" b="1" dirty="0"/>
              <a:t> 특식 메뉴</a:t>
            </a:r>
          </a:p>
        </p:txBody>
      </p:sp>
    </p:spTree>
    <p:extLst>
      <p:ext uri="{BB962C8B-B14F-4D97-AF65-F5344CB8AC3E}">
        <p14:creationId xmlns:p14="http://schemas.microsoft.com/office/powerpoint/2010/main" val="1749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1050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화면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-4194" y="0"/>
            <a:ext cx="17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4934459" y="965590"/>
            <a:ext cx="2323082" cy="546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5135687" y="1008238"/>
            <a:ext cx="19206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서브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6985844-F1EA-7931-4E4D-BFB79B7C4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2518408"/>
            <a:ext cx="5758815" cy="20250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AD1EAA-D46B-C2A3-C197-DE8249EAAB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93" r="14347" b="6650"/>
          <a:stretch/>
        </p:blipFill>
        <p:spPr>
          <a:xfrm>
            <a:off x="8693651" y="3039080"/>
            <a:ext cx="1536199" cy="1408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3C5FC-EE7F-1188-EBC6-91FE881A3443}"/>
              </a:ext>
            </a:extLst>
          </p:cNvPr>
          <p:cNvSpPr txBox="1"/>
          <p:nvPr/>
        </p:nvSpPr>
        <p:spPr>
          <a:xfrm>
            <a:off x="8049764" y="4776152"/>
            <a:ext cx="3509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 </a:t>
            </a:r>
            <a:r>
              <a:rPr lang="ko-KR" altLang="en-US" sz="1400" b="1" dirty="0"/>
              <a:t>하단에서 누르면 상단으로 올라감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E5CDD8-1650-A152-2590-4C311E908004}"/>
              </a:ext>
            </a:extLst>
          </p:cNvPr>
          <p:cNvSpPr txBox="1"/>
          <p:nvPr/>
        </p:nvSpPr>
        <p:spPr>
          <a:xfrm>
            <a:off x="1504440" y="4778850"/>
            <a:ext cx="417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 </a:t>
            </a:r>
            <a:r>
              <a:rPr lang="ko-KR" altLang="en-US" sz="1400" b="1" dirty="0"/>
              <a:t>하단에 </a:t>
            </a:r>
            <a:r>
              <a:rPr lang="en-US" altLang="ko-KR" sz="1400" b="1" dirty="0"/>
              <a:t>“</a:t>
            </a:r>
            <a:r>
              <a:rPr lang="ko-KR" altLang="en-US" sz="1400" b="1" dirty="0" err="1"/>
              <a:t>대구가톨릭대학교</a:t>
            </a:r>
            <a:r>
              <a:rPr lang="ko-KR" altLang="en-US" sz="1400" b="1" dirty="0"/>
              <a:t> 홈페이지 바로가기</a:t>
            </a:r>
            <a:r>
              <a:rPr lang="en-US" altLang="ko-KR" sz="1400" b="1" dirty="0"/>
              <a:t>”</a:t>
            </a:r>
            <a:r>
              <a:rPr lang="ko-KR" altLang="en-US" sz="1400" b="1" dirty="0"/>
              <a:t>를 클릭하면  학교 홈 페이지가 실행됨</a:t>
            </a:r>
          </a:p>
        </p:txBody>
      </p:sp>
    </p:spTree>
    <p:extLst>
      <p:ext uri="{BB962C8B-B14F-4D97-AF65-F5344CB8AC3E}">
        <p14:creationId xmlns:p14="http://schemas.microsoft.com/office/powerpoint/2010/main" val="92752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63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FFD00A-2DF4-4775-AAC7-43F3FE6D0795}"/>
              </a:ext>
            </a:extLst>
          </p:cNvPr>
          <p:cNvGrpSpPr/>
          <p:nvPr/>
        </p:nvGrpSpPr>
        <p:grpSpPr>
          <a:xfrm>
            <a:off x="1212348" y="1627613"/>
            <a:ext cx="9860870" cy="3519581"/>
            <a:chOff x="1303788" y="1886251"/>
            <a:chExt cx="9860870" cy="35195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E8F7FC-C6F3-4F21-A228-1AB0954E1DC3}"/>
                </a:ext>
              </a:extLst>
            </p:cNvPr>
            <p:cNvSpPr txBox="1"/>
            <p:nvPr/>
          </p:nvSpPr>
          <p:spPr>
            <a:xfrm>
              <a:off x="1303788" y="1886251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0C6E19-4D93-4CF5-9BA6-A2D9A2A68187}"/>
                </a:ext>
              </a:extLst>
            </p:cNvPr>
            <p:cNvSpPr txBox="1"/>
            <p:nvPr/>
          </p:nvSpPr>
          <p:spPr>
            <a:xfrm>
              <a:off x="9865905" y="318984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2457443-236A-4B97-AB90-9C203498A48B}"/>
              </a:ext>
            </a:extLst>
          </p:cNvPr>
          <p:cNvSpPr txBox="1"/>
          <p:nvPr/>
        </p:nvSpPr>
        <p:spPr>
          <a:xfrm>
            <a:off x="4125211" y="2952010"/>
            <a:ext cx="5580764" cy="953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ko-KR" altLang="en-US" sz="5400" spc="-150" dirty="0">
                <a:solidFill>
                  <a:schemeClr val="bg1"/>
                </a:solidFill>
              </a:rPr>
              <a:t>감사합니다 </a:t>
            </a:r>
            <a:r>
              <a:rPr lang="en-US" altLang="ko-KR" sz="5400" spc="-150" dirty="0">
                <a:solidFill>
                  <a:schemeClr val="bg1"/>
                </a:solidFill>
              </a:rPr>
              <a:t>  </a:t>
            </a:r>
            <a:r>
              <a:rPr lang="en-US" altLang="ko-KR" sz="5400" spc="-15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ko-KR" altLang="en-US" sz="54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6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0856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A2D4A9-E4C9-43E1-833A-7E0DFF5D4F34}"/>
              </a:ext>
            </a:extLst>
          </p:cNvPr>
          <p:cNvSpPr/>
          <p:nvPr/>
        </p:nvSpPr>
        <p:spPr>
          <a:xfrm>
            <a:off x="1278428" y="1338807"/>
            <a:ext cx="11684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9B28CF-3E7E-44C5-AFDD-39DB4B288DDE}"/>
              </a:ext>
            </a:extLst>
          </p:cNvPr>
          <p:cNvSpPr/>
          <p:nvPr/>
        </p:nvSpPr>
        <p:spPr>
          <a:xfrm>
            <a:off x="2688128" y="1338807"/>
            <a:ext cx="8242300" cy="10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314329-C635-4D26-B07F-D3530E7FDACB}"/>
              </a:ext>
            </a:extLst>
          </p:cNvPr>
          <p:cNvSpPr txBox="1"/>
          <p:nvPr/>
        </p:nvSpPr>
        <p:spPr>
          <a:xfrm>
            <a:off x="1629264" y="1525684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38D731-D30D-4CD5-998D-867D2C15C15F}"/>
              </a:ext>
            </a:extLst>
          </p:cNvPr>
          <p:cNvSpPr txBox="1"/>
          <p:nvPr/>
        </p:nvSpPr>
        <p:spPr>
          <a:xfrm>
            <a:off x="2945222" y="1571975"/>
            <a:ext cx="2579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주제  선정 이유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7E0D8A-DD27-4A53-A279-753B49A4E136}"/>
              </a:ext>
            </a:extLst>
          </p:cNvPr>
          <p:cNvSpPr/>
          <p:nvPr/>
        </p:nvSpPr>
        <p:spPr>
          <a:xfrm>
            <a:off x="1278428" y="2658308"/>
            <a:ext cx="11684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192B7F-CF9B-4CE2-81F8-827E779C4742}"/>
              </a:ext>
            </a:extLst>
          </p:cNvPr>
          <p:cNvSpPr/>
          <p:nvPr/>
        </p:nvSpPr>
        <p:spPr>
          <a:xfrm>
            <a:off x="2688128" y="2658308"/>
            <a:ext cx="8242300" cy="10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E2D36A-7646-4481-8FD3-C7DE69DFE174}"/>
              </a:ext>
            </a:extLst>
          </p:cNvPr>
          <p:cNvSpPr txBox="1"/>
          <p:nvPr/>
        </p:nvSpPr>
        <p:spPr>
          <a:xfrm>
            <a:off x="1639898" y="2855523"/>
            <a:ext cx="394659" cy="6463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E7130C-A8D2-4182-9379-C3BC60E1958A}"/>
              </a:ext>
            </a:extLst>
          </p:cNvPr>
          <p:cNvSpPr txBox="1"/>
          <p:nvPr/>
        </p:nvSpPr>
        <p:spPr>
          <a:xfrm>
            <a:off x="2945222" y="2870213"/>
            <a:ext cx="2044149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스토리보드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5329A-A686-4974-A482-CF46E001D756}"/>
              </a:ext>
            </a:extLst>
          </p:cNvPr>
          <p:cNvSpPr/>
          <p:nvPr/>
        </p:nvSpPr>
        <p:spPr>
          <a:xfrm>
            <a:off x="1278428" y="3977809"/>
            <a:ext cx="1168400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45BF32E-3D4D-416C-8E66-F898CB17E0F5}"/>
              </a:ext>
            </a:extLst>
          </p:cNvPr>
          <p:cNvSpPr/>
          <p:nvPr/>
        </p:nvSpPr>
        <p:spPr>
          <a:xfrm>
            <a:off x="2688128" y="3977809"/>
            <a:ext cx="8242300" cy="104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E1275-5489-405E-8689-CBBC2527C00C}"/>
              </a:ext>
            </a:extLst>
          </p:cNvPr>
          <p:cNvSpPr txBox="1"/>
          <p:nvPr/>
        </p:nvSpPr>
        <p:spPr>
          <a:xfrm>
            <a:off x="1639898" y="4175024"/>
            <a:ext cx="394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132537-D9AC-4919-8A6E-B052AD40CF34}"/>
              </a:ext>
            </a:extLst>
          </p:cNvPr>
          <p:cNvSpPr txBox="1"/>
          <p:nvPr/>
        </p:nvSpPr>
        <p:spPr>
          <a:xfrm>
            <a:off x="2945222" y="4189714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트리구조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6284135-0BD0-A666-5A52-E01E6C53A2EF}"/>
              </a:ext>
            </a:extLst>
          </p:cNvPr>
          <p:cNvSpPr/>
          <p:nvPr/>
        </p:nvSpPr>
        <p:spPr>
          <a:xfrm>
            <a:off x="1278428" y="5323004"/>
            <a:ext cx="1168400" cy="1044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FCAAA8-37B4-A587-5ABC-7E5BE815F354}"/>
              </a:ext>
            </a:extLst>
          </p:cNvPr>
          <p:cNvSpPr/>
          <p:nvPr/>
        </p:nvSpPr>
        <p:spPr>
          <a:xfrm>
            <a:off x="2688128" y="5323004"/>
            <a:ext cx="8242300" cy="1044000"/>
          </a:xfrm>
          <a:prstGeom prst="rect">
            <a:avLst/>
          </a:prstGeom>
          <a:solidFill>
            <a:srgbClr val="CAB5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13C30B-A130-E29B-B68A-FD90DA5B38F8}"/>
              </a:ext>
            </a:extLst>
          </p:cNvPr>
          <p:cNvSpPr txBox="1"/>
          <p:nvPr/>
        </p:nvSpPr>
        <p:spPr>
          <a:xfrm>
            <a:off x="1647112" y="5520219"/>
            <a:ext cx="380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spc="-300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204E0-E42D-AE4B-CD6A-93752FE9CD45}"/>
              </a:ext>
            </a:extLst>
          </p:cNvPr>
          <p:cNvSpPr txBox="1"/>
          <p:nvPr/>
        </p:nvSpPr>
        <p:spPr>
          <a:xfrm>
            <a:off x="2945222" y="5534909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bg1"/>
                </a:solidFill>
                <a:latin typeface="+mn-ea"/>
              </a:rPr>
              <a:t>웹 화면 설명</a:t>
            </a:r>
          </a:p>
        </p:txBody>
      </p:sp>
    </p:spTree>
    <p:extLst>
      <p:ext uri="{BB962C8B-B14F-4D97-AF65-F5344CB8AC3E}">
        <p14:creationId xmlns:p14="http://schemas.microsoft.com/office/powerpoint/2010/main" val="23936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F8051-9646-4552-BE57-7D95D1538BA2}"/>
              </a:ext>
            </a:extLst>
          </p:cNvPr>
          <p:cNvSpPr/>
          <p:nvPr/>
        </p:nvSpPr>
        <p:spPr>
          <a:xfrm>
            <a:off x="0" y="0"/>
            <a:ext cx="177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0856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주제 선정 이유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F3A16-019F-4601-B0EF-882D4466946E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1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E84B3E-100E-2402-8A61-D8525D0C0761}"/>
              </a:ext>
            </a:extLst>
          </p:cNvPr>
          <p:cNvSpPr/>
          <p:nvPr/>
        </p:nvSpPr>
        <p:spPr>
          <a:xfrm>
            <a:off x="1136741" y="2943292"/>
            <a:ext cx="9845389" cy="29256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8E5CF-94EC-E9F9-97E2-30D543CF1531}"/>
              </a:ext>
            </a:extLst>
          </p:cNvPr>
          <p:cNvSpPr txBox="1"/>
          <p:nvPr/>
        </p:nvSpPr>
        <p:spPr>
          <a:xfrm>
            <a:off x="1592135" y="3805958"/>
            <a:ext cx="902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식당의 운영시간과 어떤 음식을 파는 지 잘 모르는 학생들에게 한 페이지에 나타나는 학교 내의 모든 식당 메뉴를 한 눈에 보고 메뉴선정이 쉽게 하도록 하기 위해서 선정함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“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1D4F07-7E60-31C7-DA23-4326821048FF}"/>
              </a:ext>
            </a:extLst>
          </p:cNvPr>
          <p:cNvSpPr/>
          <p:nvPr/>
        </p:nvSpPr>
        <p:spPr>
          <a:xfrm>
            <a:off x="3384339" y="1585041"/>
            <a:ext cx="5423321" cy="9911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9871D2-2323-384C-CAFB-EBF955604665}"/>
              </a:ext>
            </a:extLst>
          </p:cNvPr>
          <p:cNvSpPr/>
          <p:nvPr/>
        </p:nvSpPr>
        <p:spPr>
          <a:xfrm>
            <a:off x="3384338" y="1585041"/>
            <a:ext cx="1718773" cy="9911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8016A-AFF7-2CC0-72B5-FE08C7C95727}"/>
              </a:ext>
            </a:extLst>
          </p:cNvPr>
          <p:cNvSpPr txBox="1"/>
          <p:nvPr/>
        </p:nvSpPr>
        <p:spPr>
          <a:xfrm>
            <a:off x="3749064" y="1880416"/>
            <a:ext cx="945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</a:rPr>
              <a:t>주제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F563A-AF50-FB23-FFDE-FBA9F9F48042}"/>
              </a:ext>
            </a:extLst>
          </p:cNvPr>
          <p:cNvSpPr txBox="1"/>
          <p:nvPr/>
        </p:nvSpPr>
        <p:spPr>
          <a:xfrm>
            <a:off x="5467836" y="1911194"/>
            <a:ext cx="289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학교  내  식당  메뉴  소개 </a:t>
            </a:r>
          </a:p>
        </p:txBody>
      </p:sp>
    </p:spTree>
    <p:extLst>
      <p:ext uri="{BB962C8B-B14F-4D97-AF65-F5344CB8AC3E}">
        <p14:creationId xmlns:p14="http://schemas.microsoft.com/office/powerpoint/2010/main" val="386357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55712" y="150749"/>
            <a:ext cx="2044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스토리보드</a:t>
            </a:r>
            <a:endParaRPr lang="en-US" altLang="ko-KR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-15568" y="0"/>
            <a:ext cx="176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2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80EB5D-6BB6-05B4-5AC1-A297852D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9" y="735524"/>
            <a:ext cx="11336692" cy="603882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7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255712" y="150749"/>
            <a:ext cx="1672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트리구조</a:t>
            </a:r>
            <a:endParaRPr lang="en-US" altLang="ko-KR" sz="3200" spc="-3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DFD22B-A591-4CCA-B629-F891C787C026}"/>
              </a:ext>
            </a:extLst>
          </p:cNvPr>
          <p:cNvSpPr/>
          <p:nvPr/>
        </p:nvSpPr>
        <p:spPr>
          <a:xfrm>
            <a:off x="-15568" y="0"/>
            <a:ext cx="1764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3</a:t>
            </a:r>
          </a:p>
        </p:txBody>
      </p:sp>
      <p:graphicFrame>
        <p:nvGraphicFramePr>
          <p:cNvPr id="10" name="다이어그램 9">
            <a:extLst>
              <a:ext uri="{FF2B5EF4-FFF2-40B4-BE49-F238E27FC236}">
                <a16:creationId xmlns:a16="http://schemas.microsoft.com/office/drawing/2014/main" id="{BB51FB8A-43A3-8298-1C17-C50E23859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965136"/>
              </p:ext>
            </p:extLst>
          </p:nvPr>
        </p:nvGraphicFramePr>
        <p:xfrm>
          <a:off x="338375" y="391886"/>
          <a:ext cx="11396855" cy="6315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86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1050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화면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-4194" y="0"/>
            <a:ext cx="17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4934459" y="965590"/>
            <a:ext cx="2323082" cy="546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5135687" y="1008238"/>
            <a:ext cx="19206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메인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F1D1F42-2F1E-0BBF-0E3D-498F7AB86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79" y="1737761"/>
            <a:ext cx="8113041" cy="4683919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87BF6B83-94B5-EC3C-A4D5-A8E5AE6CE346}"/>
              </a:ext>
            </a:extLst>
          </p:cNvPr>
          <p:cNvSpPr/>
          <p:nvPr/>
        </p:nvSpPr>
        <p:spPr>
          <a:xfrm>
            <a:off x="1765776" y="1379337"/>
            <a:ext cx="3701573" cy="888298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1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1050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화면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-4194" y="0"/>
            <a:ext cx="17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4934459" y="965590"/>
            <a:ext cx="2323082" cy="546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5135687" y="1008238"/>
            <a:ext cx="1920625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서브 화면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4EE506-404F-D986-C753-185AB1674A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99" t="5930" r="26063" b="73741"/>
          <a:stretch/>
        </p:blipFill>
        <p:spPr>
          <a:xfrm>
            <a:off x="1115312" y="2024737"/>
            <a:ext cx="4533900" cy="1193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2308B63-1150-DE84-B550-B6627C617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11" t="5333" r="24704" b="52114"/>
          <a:stretch/>
        </p:blipFill>
        <p:spPr>
          <a:xfrm>
            <a:off x="1115312" y="3524250"/>
            <a:ext cx="4533900" cy="2619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DED5993-07F5-3EC8-5D0B-046F40242D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43" t="6629" r="22557" b="47920"/>
          <a:stretch/>
        </p:blipFill>
        <p:spPr>
          <a:xfrm>
            <a:off x="6520179" y="2024737"/>
            <a:ext cx="4556509" cy="22900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FE66CA-EF25-3464-C8FC-385533608EA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851" t="6580" r="30239" b="62136"/>
          <a:stretch/>
        </p:blipFill>
        <p:spPr>
          <a:xfrm>
            <a:off x="6520179" y="4528956"/>
            <a:ext cx="4556508" cy="16146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B112D9-FCC0-C50C-C34A-78C07E69E303}"/>
              </a:ext>
            </a:extLst>
          </p:cNvPr>
          <p:cNvSpPr txBox="1"/>
          <p:nvPr/>
        </p:nvSpPr>
        <p:spPr>
          <a:xfrm>
            <a:off x="7402388" y="1522483"/>
            <a:ext cx="4533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* </a:t>
            </a:r>
            <a:r>
              <a:rPr lang="ko-KR" altLang="en-US" sz="1400" b="1" dirty="0"/>
              <a:t>각 식당 페이지에서 식당의 주요 내용이 </a:t>
            </a:r>
            <a:r>
              <a:rPr lang="ko-KR" altLang="en-US" sz="1400" b="1" dirty="0" err="1"/>
              <a:t>적혀있음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0616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1050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화면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-4194" y="0"/>
            <a:ext cx="17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4385531" y="965590"/>
            <a:ext cx="3676650" cy="546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4462587" y="1008238"/>
            <a:ext cx="3522538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서브 화면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기숙사 식당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24DB19-C29D-0174-F0D5-46ADA015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571" y="1642434"/>
            <a:ext cx="7760855" cy="478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2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8E474A-6ECB-442D-8A42-7881F4DFBB2A}"/>
              </a:ext>
            </a:extLst>
          </p:cNvPr>
          <p:cNvCxnSpPr>
            <a:cxnSpLocks/>
          </p:cNvCxnSpPr>
          <p:nvPr/>
        </p:nvCxnSpPr>
        <p:spPr>
          <a:xfrm>
            <a:off x="177800" y="835707"/>
            <a:ext cx="120142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FA9BC9-96FB-4B17-AF51-48D81692F2D7}"/>
              </a:ext>
            </a:extLst>
          </p:cNvPr>
          <p:cNvSpPr txBox="1"/>
          <p:nvPr/>
        </p:nvSpPr>
        <p:spPr>
          <a:xfrm>
            <a:off x="329610" y="121050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웹 화면 소개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625CD6-BDA1-4AF7-A9B2-F6CD1AAA07E2}"/>
              </a:ext>
            </a:extLst>
          </p:cNvPr>
          <p:cNvSpPr/>
          <p:nvPr/>
        </p:nvSpPr>
        <p:spPr>
          <a:xfrm>
            <a:off x="-4194" y="0"/>
            <a:ext cx="1764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DC2A32-35C8-46EE-A821-0D9880D7A4C9}"/>
              </a:ext>
            </a:extLst>
          </p:cNvPr>
          <p:cNvSpPr/>
          <p:nvPr/>
        </p:nvSpPr>
        <p:spPr>
          <a:xfrm>
            <a:off x="4385531" y="965590"/>
            <a:ext cx="3676650" cy="5469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651C5B-F53E-48F8-8A7C-DBE0A2D16A83}"/>
              </a:ext>
            </a:extLst>
          </p:cNvPr>
          <p:cNvSpPr txBox="1"/>
          <p:nvPr/>
        </p:nvSpPr>
        <p:spPr>
          <a:xfrm>
            <a:off x="4462587" y="1008238"/>
            <a:ext cx="3522538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서브 화면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–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사대 식당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15A429-0165-46F7-A030-F0DB180F3DE0}"/>
              </a:ext>
            </a:extLst>
          </p:cNvPr>
          <p:cNvSpPr txBox="1"/>
          <p:nvPr/>
        </p:nvSpPr>
        <p:spPr>
          <a:xfrm>
            <a:off x="-98231" y="50565"/>
            <a:ext cx="353943" cy="184912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Part 4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F06E39-B4A2-E708-3E5A-886FC110B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00" y="1642434"/>
            <a:ext cx="7761600" cy="46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207</Words>
  <Application>Microsoft Office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새별</dc:creator>
  <cp:lastModifiedBy>이 연지</cp:lastModifiedBy>
  <cp:revision>33</cp:revision>
  <dcterms:created xsi:type="dcterms:W3CDTF">2020-11-18T01:48:02Z</dcterms:created>
  <dcterms:modified xsi:type="dcterms:W3CDTF">2022-12-01T04:10:02Z</dcterms:modified>
</cp:coreProperties>
</file>