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이혜원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xmlns="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기존의 쓰레기 무단투기 단속 카메라는 </a:t>
            </a:r>
            <a:r>
              <a:rPr lang="ko-KR" altLang="en-US" sz="1600" dirty="0" smtClean="0">
                <a:latin typeface="+mn-ea"/>
              </a:rPr>
              <a:t>모션 감지 센서만 있어 움직이는 물체가 </a:t>
            </a:r>
            <a:r>
              <a:rPr lang="ko-KR" altLang="en-US" sz="1600" dirty="0" smtClean="0">
                <a:latin typeface="+mn-ea"/>
              </a:rPr>
              <a:t>있으면 </a:t>
            </a:r>
            <a:r>
              <a:rPr lang="ko-KR" altLang="en-US" sz="1600" dirty="0" smtClean="0">
                <a:latin typeface="+mn-ea"/>
              </a:rPr>
              <a:t>대상에 상관없이 카메라가 </a:t>
            </a:r>
            <a:r>
              <a:rPr lang="ko-KR" altLang="en-US" sz="1600" dirty="0" smtClean="0">
                <a:latin typeface="+mn-ea"/>
              </a:rPr>
              <a:t>켜져 녹음된 경고 문장을 </a:t>
            </a:r>
            <a:r>
              <a:rPr lang="ko-KR" altLang="en-US" sz="1600" dirty="0" smtClean="0">
                <a:latin typeface="+mn-ea"/>
              </a:rPr>
              <a:t>재생하여 무단 </a:t>
            </a:r>
            <a:r>
              <a:rPr lang="ko-KR" altLang="en-US" sz="1600" dirty="0" err="1" smtClean="0">
                <a:latin typeface="+mn-ea"/>
              </a:rPr>
              <a:t>투기범에게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위협감이</a:t>
            </a:r>
            <a:r>
              <a:rPr lang="ko-KR" altLang="en-US" sz="1600" dirty="0" smtClean="0">
                <a:latin typeface="+mn-ea"/>
              </a:rPr>
              <a:t> 낮아 </a:t>
            </a:r>
            <a:r>
              <a:rPr lang="ko-KR" altLang="en-US" sz="1600" dirty="0" smtClean="0">
                <a:latin typeface="+mn-ea"/>
              </a:rPr>
              <a:t>쓰레기 </a:t>
            </a:r>
            <a:r>
              <a:rPr lang="ko-KR" altLang="en-US" sz="1600" dirty="0" smtClean="0">
                <a:latin typeface="+mn-ea"/>
              </a:rPr>
              <a:t>무단투기를 </a:t>
            </a:r>
            <a:r>
              <a:rPr lang="ko-KR" altLang="en-US" sz="1600" dirty="0" smtClean="0">
                <a:latin typeface="+mn-ea"/>
              </a:rPr>
              <a:t>단속하기에는 무리가 </a:t>
            </a:r>
            <a:r>
              <a:rPr lang="ko-KR" altLang="en-US" sz="1600" dirty="0" smtClean="0">
                <a:latin typeface="+mn-ea"/>
              </a:rPr>
              <a:t>있었다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r>
              <a:rPr lang="ko-KR" altLang="en-US" sz="1600" dirty="0" err="1" smtClean="0">
                <a:latin typeface="+mn-ea"/>
              </a:rPr>
              <a:t>그점을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보안해 </a:t>
            </a:r>
            <a:r>
              <a:rPr lang="ko-KR" altLang="en-US" sz="1600" dirty="0" smtClean="0">
                <a:latin typeface="+mn-ea"/>
              </a:rPr>
              <a:t>쓰레기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종량제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봉투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비닐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쓰레기 또는 쓰레기로 의심되는 봉투 등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만 인식하고 </a:t>
            </a:r>
            <a:r>
              <a:rPr lang="ko-KR" altLang="en-US" sz="1600" dirty="0" err="1" smtClean="0">
                <a:latin typeface="+mn-ea"/>
              </a:rPr>
              <a:t>오토트레킹</a:t>
            </a:r>
            <a:r>
              <a:rPr lang="ko-KR" altLang="en-US" sz="1600" dirty="0" smtClean="0">
                <a:latin typeface="+mn-ea"/>
              </a:rPr>
              <a:t> 기능으로 쓰레기 무단 </a:t>
            </a:r>
            <a:r>
              <a:rPr lang="ko-KR" altLang="en-US" sz="1600" dirty="0" err="1" smtClean="0">
                <a:latin typeface="+mn-ea"/>
              </a:rPr>
              <a:t>투기범에게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카메라가 </a:t>
            </a:r>
            <a:r>
              <a:rPr lang="ko-KR" altLang="en-US" sz="1600" dirty="0" smtClean="0">
                <a:latin typeface="+mn-ea"/>
              </a:rPr>
              <a:t>겨냥 되도록 작동을 한다면 쓰레기 무단투기에 </a:t>
            </a:r>
            <a:r>
              <a:rPr lang="ko-KR" altLang="en-US" sz="1600" dirty="0" smtClean="0">
                <a:latin typeface="+mn-ea"/>
              </a:rPr>
              <a:t>대해 경각심을 </a:t>
            </a:r>
            <a:r>
              <a:rPr lang="ko-KR" altLang="en-US" sz="1600" dirty="0" smtClean="0">
                <a:latin typeface="+mn-ea"/>
              </a:rPr>
              <a:t>심어줘 쓰레기 무단 투기 단속에 대해 좋은 효과를 </a:t>
            </a:r>
            <a:r>
              <a:rPr lang="ko-KR" altLang="en-US" sz="1600" dirty="0">
                <a:latin typeface="+mn-ea"/>
              </a:rPr>
              <a:t>얻</a:t>
            </a:r>
            <a:r>
              <a:rPr lang="ko-KR" altLang="en-US" sz="1600" dirty="0" smtClean="0">
                <a:latin typeface="+mn-ea"/>
              </a:rPr>
              <a:t>을 수 있을 것이라고 기대한다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허투루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쓰레기 무단 투기를 한글로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쓰레기 허투루 버리지 않기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’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에서 유례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쓰레기 무단 투기를 단속하기 위해 여러 감시 카메라나 인력이 직접 동원되어 단속하여도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잘 해결 되지 않는 것을 많이 목격하여 카메라가 직접 쓰레기를 분별하여 단속하는 프로그램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131</Words>
  <Application>Microsoft Office PowerPoint</Application>
  <PresentationFormat>사용자 지정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wonnem</cp:lastModifiedBy>
  <cp:revision>25</cp:revision>
  <dcterms:created xsi:type="dcterms:W3CDTF">2020-11-16T04:48:21Z</dcterms:created>
  <dcterms:modified xsi:type="dcterms:W3CDTF">2020-11-26T11:47:35Z</dcterms:modified>
</cp:coreProperties>
</file>