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이혜원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xmlns="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기존의 쓰레기 무단투기 단속 카메라는 움직이는 물체만 있으면 카메라가 켜져 녹음된 경고 문장을 재생하여 쓰레기 무단투기를 단속하기에는 무리가 있는 문제점을 보안해 쓰레기봉투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종량제</a:t>
            </a:r>
            <a:r>
              <a:rPr lang="ko-KR" altLang="en-US" sz="1600" dirty="0" smtClean="0">
                <a:latin typeface="+mn-ea"/>
              </a:rPr>
              <a:t> 봉투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만 인식하여 쓰레기 무단 </a:t>
            </a:r>
            <a:r>
              <a:rPr lang="ko-KR" altLang="en-US" sz="1600" dirty="0" err="1" smtClean="0">
                <a:latin typeface="+mn-ea"/>
              </a:rPr>
              <a:t>투기범에게만</a:t>
            </a:r>
            <a:r>
              <a:rPr lang="ko-KR" altLang="en-US" sz="1600" dirty="0" smtClean="0">
                <a:latin typeface="+mn-ea"/>
              </a:rPr>
              <a:t> 카메라가 작동되어 투기단속에 대해 경각심을 극대화 시킴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94</Words>
  <Application>Microsoft Office PowerPoint</Application>
  <PresentationFormat>사용자 지정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wonnem</cp:lastModifiedBy>
  <cp:revision>20</cp:revision>
  <dcterms:created xsi:type="dcterms:W3CDTF">2020-11-16T04:48:21Z</dcterms:created>
  <dcterms:modified xsi:type="dcterms:W3CDTF">2020-11-25T09:47:34Z</dcterms:modified>
</cp:coreProperties>
</file>