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이혜원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문제점 </a:t>
            </a:r>
            <a:r>
              <a:rPr lang="en-US" altLang="ko-KR" sz="1600" dirty="0">
                <a:latin typeface="+mn-ea"/>
              </a:rPr>
              <a:t>:  </a:t>
            </a:r>
            <a:r>
              <a:rPr lang="ko-KR" altLang="en-US" sz="1600" dirty="0">
                <a:latin typeface="+mn-ea"/>
              </a:rPr>
              <a:t>기존에 쓰레기 무단 투기 단속 카메라는 모션 센서만 있어 움직이는 물체만 있다면 센서가 작동 되어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카메라와 조명이 켜지고 녹음 되어있던 경고 메시지가 나온다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185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21</cp:revision>
  <dcterms:created xsi:type="dcterms:W3CDTF">2020-11-16T04:48:21Z</dcterms:created>
  <dcterms:modified xsi:type="dcterms:W3CDTF">2020-11-27T03:17:48Z</dcterms:modified>
</cp:coreProperties>
</file>