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이혜원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김은화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자신과 닮은꼴 연애인을 찾아준다</a:t>
            </a:r>
            <a:r>
              <a:rPr lang="en-US" altLang="ko-KR" sz="1600" dirty="0">
                <a:latin typeface="+mn-ea"/>
              </a:rPr>
              <a:t>!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연예인 닮은꼴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자신과 닮은꼴의 연예인을 찾아준다</a:t>
            </a:r>
            <a:r>
              <a:rPr lang="en-US" altLang="ko-KR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USER</cp:lastModifiedBy>
  <cp:revision>23</cp:revision>
  <dcterms:created xsi:type="dcterms:W3CDTF">2020-11-16T04:48:21Z</dcterms:created>
  <dcterms:modified xsi:type="dcterms:W3CDTF">2020-11-27T06:42:45Z</dcterms:modified>
</cp:coreProperties>
</file>