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73" r:id="rId5"/>
    <p:sldId id="274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9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5" r:id="rId23"/>
    <p:sldId id="292" r:id="rId24"/>
    <p:sldId id="293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76" r:id="rId37"/>
    <p:sldId id="261" r:id="rId38"/>
    <p:sldId id="270" r:id="rId39"/>
    <p:sldId id="263" r:id="rId40"/>
    <p:sldId id="265" r:id="rId41"/>
    <p:sldId id="271" r:id="rId42"/>
    <p:sldId id="264" r:id="rId43"/>
    <p:sldId id="267" r:id="rId44"/>
    <p:sldId id="268" r:id="rId45"/>
    <p:sldId id="269" r:id="rId4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8"/>
      <p:bold r:id="rId49"/>
    </p:embeddedFont>
    <p:embeddedFont>
      <p:font typeface="나눔고딕" panose="020B0600000101010101" charset="-127"/>
      <p:regular r:id="rId50"/>
      <p:bold r:id="rId51"/>
    </p:embeddedFont>
    <p:embeddedFont>
      <p:font typeface="나눔손글씨 펜" panose="020B0600000101010101" charset="-127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>
        <p:scale>
          <a:sx n="100" d="100"/>
          <a:sy n="100" d="100"/>
        </p:scale>
        <p:origin x="-166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5.png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image" Target="../media/image63.png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688E-2"/>
          <c:y val="0.12879903489103237"/>
          <c:w val="0.75187825824275445"/>
          <c:h val="0.754991613834250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263815680"/>
        <c:axId val="223388224"/>
      </c:barChart>
      <c:catAx>
        <c:axId val="263815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23388224"/>
        <c:crosses val="autoZero"/>
        <c:auto val="1"/>
        <c:lblAlgn val="ctr"/>
        <c:lblOffset val="0"/>
        <c:noMultiLvlLbl val="0"/>
      </c:catAx>
      <c:valAx>
        <c:axId val="223388224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263815680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49"/>
          <c:y val="9.0405666452028507E-2"/>
          <c:w val="0.12231009036219"/>
          <c:h val="0.27844266732283812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5.7142142388451445E-2"/>
                  <c:y val="0.162485236220473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58"/>
          <c:w val="0.11137176951465939"/>
          <c:h val="0.49577460629921394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17A43-0826-4B62-AEA5-B5EF91433D0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D4F703-5384-40EE-81B0-4786E66F7767}">
      <dgm:prSet phldrT="[텍스트]" custT="1"/>
      <dgm:spPr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F3E849C6-D1A6-43C6-8234-9B4EC8BA8BCB}" type="par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64A05A17-919C-475B-A8B9-E7A84E328FBC}" type="sibTrans" cxnId="{8AF4E766-49DF-42F3-8CE3-9960F0CACCE4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EC9B471-EB0D-40F2-A7DE-4640A10BCA9A}">
      <dgm:prSet phldrT="[텍스트]" custT="1"/>
      <dgm:spPr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56DC6128-252B-4745-BC09-0787A6D5C0D3}" type="par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400D9EF2-8AB0-4EED-A7CC-8B9A8694BD8E}" type="sibTrans" cxnId="{23704B7D-0B64-4DBC-9C06-30BDC29973B8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AFCC03D9-A719-4C34-83A8-BE8C643296CD}">
      <dgm:prSet phldrT="[텍스트]" custT="1"/>
      <dgm:spPr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>
          <a:solidFill>
            <a:schemeClr val="bg1">
              <a:alpha val="90000"/>
            </a:schemeClr>
          </a:solidFill>
          <a:prstDash val="solid"/>
        </a:ln>
      </dgm:spPr>
      <dgm:t>
        <a:bodyPr/>
        <a:lstStyle/>
        <a:p>
          <a:pPr latinLnBrk="1"/>
          <a:r>
            <a:rPr lang="ko-KR" altLang="en-US" sz="3000" b="0" i="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gm:t>
    </dgm:pt>
    <dgm:pt modelId="{28501658-2A4B-4392-9C1B-492E9762EE61}" type="par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2EFDDE79-2E24-46AA-9A33-89998E184E6F}" type="sibTrans" cxnId="{B3AEC634-096A-4B35-8C43-D49A0898A7CE}">
      <dgm:prSet/>
      <dgm:spPr/>
      <dgm:t>
        <a:bodyPr/>
        <a:lstStyle/>
        <a:p>
          <a:pPr latinLnBrk="1"/>
          <a:endParaRPr lang="ko-KR" altLang="en-US" sz="1200" b="1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endParaRPr>
        </a:p>
      </dgm:t>
    </dgm:pt>
    <dgm:pt modelId="{7C28E9E1-635D-401A-A2AE-59F6CC0AA125}" type="pres">
      <dgm:prSet presAssocID="{4CE17A43-0826-4B62-AEA5-B5EF91433D0A}" presName="compositeShape" presStyleCnt="0">
        <dgm:presLayoutVars>
          <dgm:chMax val="7"/>
          <dgm:dir/>
          <dgm:resizeHandles val="exact"/>
        </dgm:presLayoutVars>
      </dgm:prSet>
      <dgm:spPr/>
    </dgm:pt>
    <dgm:pt modelId="{191E4294-2BE4-4CCA-8206-D74F19D27066}" type="pres">
      <dgm:prSet presAssocID="{F6D4F703-5384-40EE-81B0-4786E66F7767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D8EDC80-DB7A-46D9-9DE9-40BE03C88137}" type="pres">
      <dgm:prSet presAssocID="{F6D4F703-5384-40EE-81B0-4786E66F776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7332A4-641D-4855-8FB4-D945EE04675E}" type="pres">
      <dgm:prSet presAssocID="{AEC9B471-EB0D-40F2-A7DE-4640A10BCA9A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BF79845-9C78-4621-A170-2B9428707E9F}" type="pres">
      <dgm:prSet presAssocID="{AEC9B471-EB0D-40F2-A7DE-4640A10BCA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9F5618-5B76-4FB5-8094-1BC8DB4FD21F}" type="pres">
      <dgm:prSet presAssocID="{AFCC03D9-A719-4C34-83A8-BE8C643296CD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AA4360-98DC-479C-A112-0FE125D11079}" type="pres">
      <dgm:prSet presAssocID="{AFCC03D9-A719-4C34-83A8-BE8C643296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FA3B621-CDB6-4227-91FF-B1851724638E}" type="presOf" srcId="{4CE17A43-0826-4B62-AEA5-B5EF91433D0A}" destId="{7C28E9E1-635D-401A-A2AE-59F6CC0AA125}" srcOrd="0" destOrd="0" presId="urn:microsoft.com/office/officeart/2005/8/layout/venn1"/>
    <dgm:cxn modelId="{7AFE31BC-7FE0-422B-BFAF-7161FD0A4830}" type="presOf" srcId="{AFCC03D9-A719-4C34-83A8-BE8C643296CD}" destId="{75AA4360-98DC-479C-A112-0FE125D11079}" srcOrd="1" destOrd="0" presId="urn:microsoft.com/office/officeart/2005/8/layout/venn1"/>
    <dgm:cxn modelId="{23704B7D-0B64-4DBC-9C06-30BDC29973B8}" srcId="{4CE17A43-0826-4B62-AEA5-B5EF91433D0A}" destId="{AEC9B471-EB0D-40F2-A7DE-4640A10BCA9A}" srcOrd="1" destOrd="0" parTransId="{56DC6128-252B-4745-BC09-0787A6D5C0D3}" sibTransId="{400D9EF2-8AB0-4EED-A7CC-8B9A8694BD8E}"/>
    <dgm:cxn modelId="{27911A3C-B9E3-4BA8-B167-6401B4A8BBBB}" type="presOf" srcId="{AEC9B471-EB0D-40F2-A7DE-4640A10BCA9A}" destId="{BBF79845-9C78-4621-A170-2B9428707E9F}" srcOrd="1" destOrd="0" presId="urn:microsoft.com/office/officeart/2005/8/layout/venn1"/>
    <dgm:cxn modelId="{5D4B1C84-AD22-4BC5-89F7-5836982ACDB2}" type="presOf" srcId="{F6D4F703-5384-40EE-81B0-4786E66F7767}" destId="{191E4294-2BE4-4CCA-8206-D74F19D27066}" srcOrd="0" destOrd="0" presId="urn:microsoft.com/office/officeart/2005/8/layout/venn1"/>
    <dgm:cxn modelId="{27B6E8C4-9485-469E-8C34-B85F84E41CA0}" type="presOf" srcId="{F6D4F703-5384-40EE-81B0-4786E66F7767}" destId="{2D8EDC80-DB7A-46D9-9DE9-40BE03C88137}" srcOrd="1" destOrd="0" presId="urn:microsoft.com/office/officeart/2005/8/layout/venn1"/>
    <dgm:cxn modelId="{C96CF0AB-4A86-4944-AC97-D13CB916E04B}" type="presOf" srcId="{AEC9B471-EB0D-40F2-A7DE-4640A10BCA9A}" destId="{6C7332A4-641D-4855-8FB4-D945EE04675E}" srcOrd="0" destOrd="0" presId="urn:microsoft.com/office/officeart/2005/8/layout/venn1"/>
    <dgm:cxn modelId="{8AF4E766-49DF-42F3-8CE3-9960F0CACCE4}" srcId="{4CE17A43-0826-4B62-AEA5-B5EF91433D0A}" destId="{F6D4F703-5384-40EE-81B0-4786E66F7767}" srcOrd="0" destOrd="0" parTransId="{F3E849C6-D1A6-43C6-8234-9B4EC8BA8BCB}" sibTransId="{64A05A17-919C-475B-A8B9-E7A84E328FBC}"/>
    <dgm:cxn modelId="{ACC3C551-E386-4DFC-A736-6AD81C09F835}" type="presOf" srcId="{AFCC03D9-A719-4C34-83A8-BE8C643296CD}" destId="{0A9F5618-5B76-4FB5-8094-1BC8DB4FD21F}" srcOrd="0" destOrd="0" presId="urn:microsoft.com/office/officeart/2005/8/layout/venn1"/>
    <dgm:cxn modelId="{B3AEC634-096A-4B35-8C43-D49A0898A7CE}" srcId="{4CE17A43-0826-4B62-AEA5-B5EF91433D0A}" destId="{AFCC03D9-A719-4C34-83A8-BE8C643296CD}" srcOrd="2" destOrd="0" parTransId="{28501658-2A4B-4392-9C1B-492E9762EE61}" sibTransId="{2EFDDE79-2E24-46AA-9A33-89998E184E6F}"/>
    <dgm:cxn modelId="{C69B4F32-E75B-4BA3-8EAD-92DABD0EC368}" type="presParOf" srcId="{7C28E9E1-635D-401A-A2AE-59F6CC0AA125}" destId="{191E4294-2BE4-4CCA-8206-D74F19D27066}" srcOrd="0" destOrd="0" presId="urn:microsoft.com/office/officeart/2005/8/layout/venn1"/>
    <dgm:cxn modelId="{76036B56-7888-4D73-8F41-C1D7F2166227}" type="presParOf" srcId="{7C28E9E1-635D-401A-A2AE-59F6CC0AA125}" destId="{2D8EDC80-DB7A-46D9-9DE9-40BE03C88137}" srcOrd="1" destOrd="0" presId="urn:microsoft.com/office/officeart/2005/8/layout/venn1"/>
    <dgm:cxn modelId="{F01202BD-A7E5-41B8-AB03-C5D594A30CEE}" type="presParOf" srcId="{7C28E9E1-635D-401A-A2AE-59F6CC0AA125}" destId="{6C7332A4-641D-4855-8FB4-D945EE04675E}" srcOrd="2" destOrd="0" presId="urn:microsoft.com/office/officeart/2005/8/layout/venn1"/>
    <dgm:cxn modelId="{74E4158E-19A9-4C55-B78C-1A039A472873}" type="presParOf" srcId="{7C28E9E1-635D-401A-A2AE-59F6CC0AA125}" destId="{BBF79845-9C78-4621-A170-2B9428707E9F}" srcOrd="3" destOrd="0" presId="urn:microsoft.com/office/officeart/2005/8/layout/venn1"/>
    <dgm:cxn modelId="{BE090F8B-B408-4FC1-BE8E-FC62868491D5}" type="presParOf" srcId="{7C28E9E1-635D-401A-A2AE-59F6CC0AA125}" destId="{0A9F5618-5B76-4FB5-8094-1BC8DB4FD21F}" srcOrd="4" destOrd="0" presId="urn:microsoft.com/office/officeart/2005/8/layout/venn1"/>
    <dgm:cxn modelId="{1D07991E-447E-40C1-8D4C-0D1396B5FE7C}" type="presParOf" srcId="{7C28E9E1-635D-401A-A2AE-59F6CC0AA125}" destId="{75AA4360-98DC-479C-A112-0FE125D11079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4294-2BE4-4CCA-8206-D74F19D27066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1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1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2153920" y="477519"/>
        <a:ext cx="1788160" cy="1097280"/>
      </dsp:txXfrm>
    </dsp:sp>
    <dsp:sp modelId="{6C7332A4-641D-4855-8FB4-D945EE04675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blipFill dpi="0" rotWithShape="1">
          <a:blip xmlns:r="http://schemas.openxmlformats.org/officeDocument/2006/relationships" r:embed="rId2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3454400" y="2204720"/>
        <a:ext cx="1463040" cy="1341120"/>
      </dsp:txXfrm>
    </dsp:sp>
    <dsp:sp modelId="{0A9F5618-5B76-4FB5-8094-1BC8DB4FD21F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blipFill dpi="0" rotWithShape="0">
          <a:blip xmlns:r="http://schemas.openxmlformats.org/officeDocument/2006/relationships" r:embed="rId3">
            <a:alphaModFix amt="70000"/>
          </a:blip>
          <a:srcRect/>
          <a:tile tx="0" ty="0" sx="100000" sy="100000" flip="none" algn="tl"/>
        </a:blipFill>
        <a:ln w="1905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0" i="0" kern="1200" baseline="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rPr>
            <a:t>내용</a:t>
          </a:r>
          <a:endParaRPr lang="ko-KR" altLang="en-US" sz="3000" b="0" i="0" kern="1200" baseline="0" dirty="0">
            <a:solidFill>
              <a:schemeClr val="bg1"/>
            </a:solidFill>
            <a:latin typeface="나눔손글씨 펜" pitchFamily="66" charset="-127"/>
            <a:ea typeface="나눔손글씨 펜" pitchFamily="66" charset="-127"/>
          </a:endParaRPr>
        </a:p>
      </dsp:txBody>
      <dsp:txXfrm>
        <a:off x="1178560" y="2204720"/>
        <a:ext cx="1463040" cy="134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17C71-F6AE-4B8B-A504-3D7629196B3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 알고리즘</a:t>
            </a:r>
            <a:endParaRPr kumimoji="0" lang="en-US" altLang="ko-KR" sz="60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: 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조 원 </a:t>
            </a:r>
            <a:r>
              <a:rPr kumimoji="0" lang="ko-KR" altLang="en-US" sz="2400" spc="-15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희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78428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17314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8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06993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3164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27410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3164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9168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8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4792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5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13155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47587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9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535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1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14514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97585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160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3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78488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 알고리즘이란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백트래킹과 </a:t>
            </a:r>
            <a:r>
              <a:rPr lang="ko-KR" altLang="en-US" sz="28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깊이우선</a:t>
            </a: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탐색의 차이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</a:t>
            </a:r>
            <a:r>
              <a:rPr lang="en-US" altLang="ko-KR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problem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52029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160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3164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08384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160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3164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9168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89503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160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3164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9168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5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09408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3164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70821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71600" y="28384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3164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9168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2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3789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2956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06250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12872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9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82770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121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 알고리즘이란</a:t>
            </a:r>
            <a:r>
              <a:rPr lang="en-US" altLang="ko-KR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조직적으로 가능한 모든 경로를 시도하되 더 이상 갈 수 있는 곳이 없는 경우 이전 상태로 되돌림으로써 경로를 탐색하는 </a:t>
            </a: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800" spc="-15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완전탐색의 일종으로 재귀함수로 구현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62159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0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39497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114" name="타원 11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3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10917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114" name="타원 11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596338" y="4562544"/>
            <a:ext cx="504057" cy="369332"/>
            <a:chOff x="4355975" y="2492896"/>
            <a:chExt cx="504057" cy="369332"/>
          </a:xfrm>
        </p:grpSpPr>
        <p:sp>
          <p:nvSpPr>
            <p:cNvPr id="117" name="타원 11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8" idx="0"/>
            <a:endCxn id="114" idx="4"/>
          </p:cNvCxnSpPr>
          <p:nvPr/>
        </p:nvCxnSpPr>
        <p:spPr>
          <a:xfrm flipV="1">
            <a:off x="7848367" y="3923764"/>
            <a:ext cx="372603" cy="6387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63805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114" name="타원 11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596338" y="4562544"/>
            <a:ext cx="504057" cy="369332"/>
            <a:chOff x="4355975" y="2492896"/>
            <a:chExt cx="504057" cy="369332"/>
          </a:xfrm>
        </p:grpSpPr>
        <p:sp>
          <p:nvSpPr>
            <p:cNvPr id="117" name="타원 11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092276" y="5723964"/>
            <a:ext cx="504057" cy="369332"/>
            <a:chOff x="4355975" y="2492896"/>
            <a:chExt cx="504057" cy="369332"/>
          </a:xfrm>
        </p:grpSpPr>
        <p:sp>
          <p:nvSpPr>
            <p:cNvPr id="120" name="타원 11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8" idx="0"/>
            <a:endCxn id="114" idx="4"/>
          </p:cNvCxnSpPr>
          <p:nvPr/>
        </p:nvCxnSpPr>
        <p:spPr>
          <a:xfrm flipV="1">
            <a:off x="7848367" y="3923764"/>
            <a:ext cx="372603" cy="6387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120" idx="7"/>
          </p:cNvCxnSpPr>
          <p:nvPr/>
        </p:nvCxnSpPr>
        <p:spPr>
          <a:xfrm flipH="1">
            <a:off x="7461052" y="4862400"/>
            <a:ext cx="207295" cy="9156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1082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114" name="타원 11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596338" y="4562544"/>
            <a:ext cx="504057" cy="369332"/>
            <a:chOff x="4355975" y="2492896"/>
            <a:chExt cx="504057" cy="369332"/>
          </a:xfrm>
        </p:grpSpPr>
        <p:sp>
          <p:nvSpPr>
            <p:cNvPr id="117" name="타원 11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092276" y="5723964"/>
            <a:ext cx="504057" cy="369332"/>
            <a:chOff x="4355975" y="2492896"/>
            <a:chExt cx="504057" cy="369332"/>
          </a:xfrm>
        </p:grpSpPr>
        <p:sp>
          <p:nvSpPr>
            <p:cNvPr id="120" name="타원 11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740350" y="5723964"/>
            <a:ext cx="504057" cy="369332"/>
            <a:chOff x="4508375" y="2645296"/>
            <a:chExt cx="504057" cy="369332"/>
          </a:xfrm>
        </p:grpSpPr>
        <p:sp>
          <p:nvSpPr>
            <p:cNvPr id="123" name="타원 12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8" idx="0"/>
            <a:endCxn id="114" idx="4"/>
          </p:cNvCxnSpPr>
          <p:nvPr/>
        </p:nvCxnSpPr>
        <p:spPr>
          <a:xfrm flipV="1">
            <a:off x="7848367" y="3923764"/>
            <a:ext cx="372603" cy="6387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120" idx="7"/>
          </p:cNvCxnSpPr>
          <p:nvPr/>
        </p:nvCxnSpPr>
        <p:spPr>
          <a:xfrm flipH="1">
            <a:off x="7461052" y="4862400"/>
            <a:ext cx="207295" cy="9156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17" idx="4"/>
            <a:endCxn id="123" idx="0"/>
          </p:cNvCxnSpPr>
          <p:nvPr/>
        </p:nvCxnSpPr>
        <p:spPr>
          <a:xfrm>
            <a:off x="7812362" y="4931876"/>
            <a:ext cx="144012" cy="792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7160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2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59514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4" name="직선 연결선 93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1" idx="3"/>
            <a:endCxn id="65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1" idx="4"/>
            <a:endCxn id="67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61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7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67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67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89" name="타원 8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92" name="타원 9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105" name="타원 10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110" name="타원 10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114" name="타원 11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596338" y="4562544"/>
            <a:ext cx="504057" cy="369332"/>
            <a:chOff x="4355975" y="2492896"/>
            <a:chExt cx="504057" cy="369332"/>
          </a:xfrm>
        </p:grpSpPr>
        <p:sp>
          <p:nvSpPr>
            <p:cNvPr id="117" name="타원 11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7092276" y="5723964"/>
            <a:ext cx="504057" cy="369332"/>
            <a:chOff x="4355975" y="2492896"/>
            <a:chExt cx="504057" cy="369332"/>
          </a:xfrm>
        </p:grpSpPr>
        <p:sp>
          <p:nvSpPr>
            <p:cNvPr id="120" name="타원 11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740350" y="5723964"/>
            <a:ext cx="504057" cy="369332"/>
            <a:chOff x="4508375" y="2645296"/>
            <a:chExt cx="504057" cy="369332"/>
          </a:xfrm>
        </p:grpSpPr>
        <p:sp>
          <p:nvSpPr>
            <p:cNvPr id="123" name="타원 12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316416" y="5723964"/>
            <a:ext cx="504057" cy="369332"/>
            <a:chOff x="4355975" y="2492896"/>
            <a:chExt cx="504057" cy="369332"/>
          </a:xfrm>
        </p:grpSpPr>
        <p:sp>
          <p:nvSpPr>
            <p:cNvPr id="126" name="타원 12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8" name="직선 연결선 127"/>
          <p:cNvCxnSpPr>
            <a:stCxn id="89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endCxn id="93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89" idx="3"/>
            <a:endCxn id="107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18" idx="0"/>
            <a:endCxn id="114" idx="4"/>
          </p:cNvCxnSpPr>
          <p:nvPr/>
        </p:nvCxnSpPr>
        <p:spPr>
          <a:xfrm flipV="1">
            <a:off x="7848367" y="3923764"/>
            <a:ext cx="372603" cy="6387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endCxn id="120" idx="7"/>
          </p:cNvCxnSpPr>
          <p:nvPr/>
        </p:nvCxnSpPr>
        <p:spPr>
          <a:xfrm flipH="1">
            <a:off x="7461052" y="4862400"/>
            <a:ext cx="207295" cy="9156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17" idx="4"/>
            <a:endCxn id="123" idx="0"/>
          </p:cNvCxnSpPr>
          <p:nvPr/>
        </p:nvCxnSpPr>
        <p:spPr>
          <a:xfrm>
            <a:off x="7812362" y="4931876"/>
            <a:ext cx="144012" cy="792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127" idx="0"/>
          </p:cNvCxnSpPr>
          <p:nvPr/>
        </p:nvCxnSpPr>
        <p:spPr>
          <a:xfrm>
            <a:off x="7992379" y="4885709"/>
            <a:ext cx="576066" cy="83825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160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331640" y="24928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1560" y="28436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156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7160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31640" y="32036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8748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60231" y="2771636"/>
            <a:ext cx="504057" cy="369332"/>
            <a:chOff x="4508375" y="2645296"/>
            <a:chExt cx="504057" cy="369332"/>
          </a:xfrm>
        </p:grpSpPr>
        <p:sp>
          <p:nvSpPr>
            <p:cNvPr id="13" name="타원 12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36593" y="3554432"/>
            <a:ext cx="504057" cy="369332"/>
            <a:chOff x="4508375" y="2645296"/>
            <a:chExt cx="504057" cy="369332"/>
          </a:xfrm>
        </p:grpSpPr>
        <p:sp>
          <p:nvSpPr>
            <p:cNvPr id="34" name="타원 3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80113" y="3554432"/>
            <a:ext cx="504057" cy="369332"/>
            <a:chOff x="4355975" y="2492896"/>
            <a:chExt cx="504057" cy="369332"/>
          </a:xfrm>
        </p:grpSpPr>
        <p:sp>
          <p:nvSpPr>
            <p:cNvPr id="37" name="타원 3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300194" y="3554432"/>
            <a:ext cx="504057" cy="369332"/>
            <a:chOff x="4508375" y="2645296"/>
            <a:chExt cx="504057" cy="369332"/>
          </a:xfrm>
        </p:grpSpPr>
        <p:sp>
          <p:nvSpPr>
            <p:cNvPr id="40" name="타원 39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64290" y="3554432"/>
            <a:ext cx="504057" cy="369332"/>
            <a:chOff x="4355975" y="2492896"/>
            <a:chExt cx="504057" cy="369332"/>
          </a:xfrm>
        </p:grpSpPr>
        <p:sp>
          <p:nvSpPr>
            <p:cNvPr id="43" name="타원 42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004946" y="3554432"/>
            <a:ext cx="504057" cy="369332"/>
            <a:chOff x="4508375" y="2645296"/>
            <a:chExt cx="504057" cy="369332"/>
          </a:xfrm>
        </p:grpSpPr>
        <p:sp>
          <p:nvSpPr>
            <p:cNvPr id="46" name="타원 45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195736" y="4562544"/>
            <a:ext cx="504057" cy="369332"/>
            <a:chOff x="4355975" y="2492896"/>
            <a:chExt cx="504057" cy="369332"/>
          </a:xfrm>
        </p:grpSpPr>
        <p:sp>
          <p:nvSpPr>
            <p:cNvPr id="49" name="타원 48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5817" y="4562544"/>
            <a:ext cx="504057" cy="369332"/>
            <a:chOff x="4508375" y="2645296"/>
            <a:chExt cx="504057" cy="369332"/>
          </a:xfrm>
        </p:grpSpPr>
        <p:sp>
          <p:nvSpPr>
            <p:cNvPr id="52" name="타원 51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491883" y="4562544"/>
            <a:ext cx="504057" cy="369332"/>
            <a:chOff x="4355975" y="2492896"/>
            <a:chExt cx="504057" cy="369332"/>
          </a:xfrm>
        </p:grpSpPr>
        <p:sp>
          <p:nvSpPr>
            <p:cNvPr id="55" name="타원 5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067946" y="4562544"/>
            <a:ext cx="504057" cy="369332"/>
            <a:chOff x="4508375" y="2645296"/>
            <a:chExt cx="504057" cy="369332"/>
          </a:xfrm>
        </p:grpSpPr>
        <p:sp>
          <p:nvSpPr>
            <p:cNvPr id="58" name="타원 5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687068" y="4547155"/>
            <a:ext cx="504057" cy="369332"/>
            <a:chOff x="4355975" y="2492896"/>
            <a:chExt cx="504057" cy="369332"/>
          </a:xfrm>
        </p:grpSpPr>
        <p:sp>
          <p:nvSpPr>
            <p:cNvPr id="61" name="타원 6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64086" y="4547155"/>
            <a:ext cx="504057" cy="369332"/>
            <a:chOff x="4508375" y="2645296"/>
            <a:chExt cx="504057" cy="369332"/>
          </a:xfrm>
        </p:grpSpPr>
        <p:sp>
          <p:nvSpPr>
            <p:cNvPr id="64" name="타원 63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940152" y="4547155"/>
            <a:ext cx="504057" cy="369332"/>
            <a:chOff x="4355975" y="2492896"/>
            <a:chExt cx="504057" cy="369332"/>
          </a:xfrm>
        </p:grpSpPr>
        <p:sp>
          <p:nvSpPr>
            <p:cNvPr id="67" name="타원 66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516215" y="4547155"/>
            <a:ext cx="504057" cy="369332"/>
            <a:chOff x="4508375" y="2645296"/>
            <a:chExt cx="504057" cy="369332"/>
          </a:xfrm>
        </p:grpSpPr>
        <p:sp>
          <p:nvSpPr>
            <p:cNvPr id="70" name="타원 69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596338" y="4562544"/>
            <a:ext cx="504057" cy="369332"/>
            <a:chOff x="4355975" y="2492896"/>
            <a:chExt cx="504057" cy="369332"/>
          </a:xfrm>
        </p:grpSpPr>
        <p:sp>
          <p:nvSpPr>
            <p:cNvPr id="73" name="타원 72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27983" y="5723964"/>
            <a:ext cx="504057" cy="369332"/>
            <a:chOff x="4355975" y="2492896"/>
            <a:chExt cx="504057" cy="369332"/>
          </a:xfrm>
        </p:grpSpPr>
        <p:sp>
          <p:nvSpPr>
            <p:cNvPr id="76" name="타원 75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076057" y="5723964"/>
            <a:ext cx="504057" cy="369332"/>
            <a:chOff x="4508375" y="2645296"/>
            <a:chExt cx="504057" cy="369332"/>
          </a:xfrm>
        </p:grpSpPr>
        <p:sp>
          <p:nvSpPr>
            <p:cNvPr id="79" name="타원 78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2123" y="5723964"/>
            <a:ext cx="504057" cy="369332"/>
            <a:chOff x="4355975" y="2492896"/>
            <a:chExt cx="504057" cy="369332"/>
          </a:xfrm>
        </p:grpSpPr>
        <p:sp>
          <p:nvSpPr>
            <p:cNvPr id="82" name="타원 81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228186" y="5723964"/>
            <a:ext cx="504057" cy="369332"/>
            <a:chOff x="4508375" y="2645296"/>
            <a:chExt cx="504057" cy="369332"/>
          </a:xfrm>
        </p:grpSpPr>
        <p:sp>
          <p:nvSpPr>
            <p:cNvPr id="85" name="타원 84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092276" y="5723964"/>
            <a:ext cx="504057" cy="369332"/>
            <a:chOff x="4355975" y="2492896"/>
            <a:chExt cx="504057" cy="369332"/>
          </a:xfrm>
        </p:grpSpPr>
        <p:sp>
          <p:nvSpPr>
            <p:cNvPr id="88" name="타원 87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740350" y="5723964"/>
            <a:ext cx="504057" cy="369332"/>
            <a:chOff x="4508375" y="2645296"/>
            <a:chExt cx="504057" cy="369332"/>
          </a:xfrm>
        </p:grpSpPr>
        <p:sp>
          <p:nvSpPr>
            <p:cNvPr id="91" name="타원 90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316416" y="5723964"/>
            <a:ext cx="504057" cy="369332"/>
            <a:chOff x="4355975" y="2492896"/>
            <a:chExt cx="504057" cy="369332"/>
          </a:xfrm>
        </p:grpSpPr>
        <p:sp>
          <p:nvSpPr>
            <p:cNvPr id="94" name="타원 93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3" idx="2"/>
          </p:cNvCxnSpPr>
          <p:nvPr/>
        </p:nvCxnSpPr>
        <p:spPr>
          <a:xfrm flipH="1" flipV="1">
            <a:off x="5355331" y="2380238"/>
            <a:ext cx="1304900" cy="57606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923929" y="3038872"/>
            <a:ext cx="979163" cy="60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38" idx="0"/>
          </p:cNvCxnSpPr>
          <p:nvPr/>
        </p:nvCxnSpPr>
        <p:spPr>
          <a:xfrm flipH="1">
            <a:off x="5832142" y="3038872"/>
            <a:ext cx="828092" cy="515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3" idx="3"/>
            <a:endCxn id="41" idx="0"/>
          </p:cNvCxnSpPr>
          <p:nvPr/>
        </p:nvCxnSpPr>
        <p:spPr>
          <a:xfrm flipH="1">
            <a:off x="6552223" y="3086881"/>
            <a:ext cx="171280" cy="467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3" idx="5"/>
          </p:cNvCxnSpPr>
          <p:nvPr/>
        </p:nvCxnSpPr>
        <p:spPr>
          <a:xfrm>
            <a:off x="7029007" y="3086881"/>
            <a:ext cx="279293" cy="467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092276" y="3038872"/>
            <a:ext cx="1008119" cy="60615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31" idx="2"/>
          </p:cNvCxnSpPr>
          <p:nvPr/>
        </p:nvCxnSpPr>
        <p:spPr>
          <a:xfrm flipH="1">
            <a:off x="2627784" y="3739098"/>
            <a:ext cx="1224136" cy="914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31" idx="3"/>
            <a:endCxn id="53" idx="0"/>
          </p:cNvCxnSpPr>
          <p:nvPr/>
        </p:nvCxnSpPr>
        <p:spPr>
          <a:xfrm flipH="1">
            <a:off x="3167846" y="3869677"/>
            <a:ext cx="747346" cy="692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31" idx="4"/>
            <a:endCxn id="56" idx="0"/>
          </p:cNvCxnSpPr>
          <p:nvPr/>
        </p:nvCxnSpPr>
        <p:spPr>
          <a:xfrm flipH="1">
            <a:off x="3743912" y="3923764"/>
            <a:ext cx="324032" cy="638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31" idx="5"/>
            <a:endCxn id="58" idx="0"/>
          </p:cNvCxnSpPr>
          <p:nvPr/>
        </p:nvCxnSpPr>
        <p:spPr>
          <a:xfrm>
            <a:off x="4220696" y="3869677"/>
            <a:ext cx="63274" cy="692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34" idx="3"/>
            <a:endCxn id="62" idx="0"/>
          </p:cNvCxnSpPr>
          <p:nvPr/>
        </p:nvCxnSpPr>
        <p:spPr>
          <a:xfrm>
            <a:off x="4899865" y="3869677"/>
            <a:ext cx="39232" cy="677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34" idx="4"/>
            <a:endCxn id="64" idx="1"/>
          </p:cNvCxnSpPr>
          <p:nvPr/>
        </p:nvCxnSpPr>
        <p:spPr>
          <a:xfrm>
            <a:off x="5052617" y="3923764"/>
            <a:ext cx="374741" cy="677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34" idx="5"/>
          </p:cNvCxnSpPr>
          <p:nvPr/>
        </p:nvCxnSpPr>
        <p:spPr>
          <a:xfrm>
            <a:off x="5205369" y="3869677"/>
            <a:ext cx="878801" cy="731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239987" y="3826085"/>
            <a:ext cx="1397876" cy="736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74" idx="0"/>
            <a:endCxn id="46" idx="4"/>
          </p:cNvCxnSpPr>
          <p:nvPr/>
        </p:nvCxnSpPr>
        <p:spPr>
          <a:xfrm flipV="1">
            <a:off x="7848367" y="3923764"/>
            <a:ext cx="372603" cy="63878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64" idx="3"/>
            <a:endCxn id="76" idx="0"/>
          </p:cNvCxnSpPr>
          <p:nvPr/>
        </p:nvCxnSpPr>
        <p:spPr>
          <a:xfrm flipH="1">
            <a:off x="4644007" y="4862400"/>
            <a:ext cx="783351" cy="861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64" idx="4"/>
            <a:endCxn id="80" idx="0"/>
          </p:cNvCxnSpPr>
          <p:nvPr/>
        </p:nvCxnSpPr>
        <p:spPr>
          <a:xfrm flipH="1">
            <a:off x="5328086" y="4916487"/>
            <a:ext cx="252024" cy="807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64" idx="5"/>
            <a:endCxn id="83" idx="0"/>
          </p:cNvCxnSpPr>
          <p:nvPr/>
        </p:nvCxnSpPr>
        <p:spPr>
          <a:xfrm>
            <a:off x="5732862" y="4862400"/>
            <a:ext cx="171290" cy="861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endCxn id="86" idx="0"/>
          </p:cNvCxnSpPr>
          <p:nvPr/>
        </p:nvCxnSpPr>
        <p:spPr>
          <a:xfrm>
            <a:off x="5732862" y="4747210"/>
            <a:ext cx="747353" cy="976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endCxn id="88" idx="7"/>
          </p:cNvCxnSpPr>
          <p:nvPr/>
        </p:nvCxnSpPr>
        <p:spPr>
          <a:xfrm flipH="1">
            <a:off x="7461052" y="4862400"/>
            <a:ext cx="207295" cy="915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73" idx="4"/>
            <a:endCxn id="91" idx="0"/>
          </p:cNvCxnSpPr>
          <p:nvPr/>
        </p:nvCxnSpPr>
        <p:spPr>
          <a:xfrm>
            <a:off x="7812362" y="4931876"/>
            <a:ext cx="144012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endCxn id="95" idx="0"/>
          </p:cNvCxnSpPr>
          <p:nvPr/>
        </p:nvCxnSpPr>
        <p:spPr>
          <a:xfrm>
            <a:off x="7992379" y="4885709"/>
            <a:ext cx="576066" cy="83825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69168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1560" y="28529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331640" y="321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0" lang="en-US" altLang="ko-KR" sz="4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내용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여기에 작성해주세요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손글씨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26pt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면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39" name="그림 38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40" name="그림 39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41" name="그림 40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42" name="그림 41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43" name="그림 42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44" name="그림 43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45" name="그림 44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46" name="그림 45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47" name="그림 46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48" name="그림 47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49" name="그림 48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50" name="그림 49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백트래킹과 </a:t>
            </a:r>
            <a:r>
              <a:rPr lang="ko-KR" altLang="en-US" sz="3600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깊이우선</a:t>
            </a:r>
            <a:r>
              <a:rPr lang="ko-KR" altLang="en-US" sz="36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탐색의 </a:t>
            </a:r>
            <a:r>
              <a:rPr lang="ko-KR" altLang="en-US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차이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1" y="1484784"/>
            <a:ext cx="806628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찾아 들어가는 방식은 서로 유사함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깊이 우선 탐색이 모든 경로를 추적하는데 비해 백트래킹은 불필요한 경로를 조기에 차단함</a:t>
            </a:r>
            <a:endParaRPr lang="en-US" altLang="ko-KR" sz="2600" dirty="0" smtClean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</a:t>
            </a:r>
            <a:r>
              <a:rPr lang="en-US" altLang="ko-KR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prunning</a:t>
            </a:r>
            <a:r>
              <a:rPr lang="en-US" altLang="ko-KR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ko-KR" altLang="en-US" sz="2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조건에따라</a:t>
            </a:r>
            <a:r>
              <a:rPr lang="ko-KR" alt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 깊이 탐색하지 않고 이전의 상태로 돌아감</a:t>
            </a:r>
            <a:r>
              <a:rPr lang="en-US" altLang="ko-KR" sz="2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5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도형 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17" name="그림 16" descr="도형_선삼각형_화이트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18" name="그림 17" descr="도형_선삼각형_옐로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19" name="그림 18" descr="도형_선삼각형_핑크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20" name="그림 19" descr="도형_선사각형_화이트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21" name="그림 20" descr="도형_선사각형_옐로우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22" name="그림 21" descr="도형_선사각형_핑크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23" name="그림 22" descr="도형_선원_화이트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24" name="그림 23" descr="도형_선원_옐로우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25" name="그림 24" descr="도형_선원_핑크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26" name="그림 25" descr="도형_선직사각형_화이트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27" name="그림 26" descr="도형_선직사각형_옐로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28" name="그림 27" descr="도형_선직사각형_핑크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사물 일러스트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8" name="그림 7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9" name="그림 8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10" name="그림 9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11" name="그림 10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13" name="그림 12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4" name="그림 13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5" name="그림 14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6" name="그림 15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7" name="그림 16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8" name="그림 17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9" name="그림 18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20" name="그림 19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21" name="그림 20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22" name="그림 21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23" name="그림 22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4" name="그림 23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5" name="그림 24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6" name="그림 25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7" name="그림 26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8" name="그림 27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9" name="그림 28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30" name="그림 29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31" name="그림 30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32" name="그림 31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33" name="그림 32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4" name="그림 33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5" name="그림 34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6" name="그림 35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7" name="그림 36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8" name="그림 37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39" name="다이어그램 38"/>
          <p:cNvGraphicFramePr/>
          <p:nvPr/>
        </p:nvGraphicFramePr>
        <p:xfrm>
          <a:off x="1547664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7" name="차트 6"/>
          <p:cNvGraphicFramePr/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차트 예시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8" name="차트 7"/>
          <p:cNvGraphicFramePr/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4x4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체스판에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퀸을 서로 </a:t>
            </a:r>
            <a:r>
              <a:rPr lang="ko-KR" altLang="en-US" sz="26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걸리지않게</a:t>
            </a:r>
            <a:r>
              <a:rPr lang="ko-KR" altLang="en-US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놓는 방법을 찾는 문제</a:t>
            </a:r>
            <a:r>
              <a:rPr lang="en-US" altLang="ko-KR" sz="2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71550" lvl="1" indent="-514350">
              <a:buSzPct val="80000"/>
              <a:buBlip>
                <a:blip r:embed="rId3"/>
              </a:buBlip>
              <a:defRPr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퀸은 상하좌우 대각선으로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벽을만날때까지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이동가능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50" name="Picture 2" descr="https://www.geeksforgeeks.org/wp-content/uploads/NQu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3312368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71800" y="2905708"/>
            <a:ext cx="828092" cy="7393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2"/>
          </p:cNvCxnSpPr>
          <p:nvPr/>
        </p:nvCxnSpPr>
        <p:spPr>
          <a:xfrm>
            <a:off x="3185846" y="3645024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1"/>
          </p:cNvCxnSpPr>
          <p:nvPr/>
        </p:nvCxnSpPr>
        <p:spPr>
          <a:xfrm flipH="1">
            <a:off x="2339752" y="327536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3"/>
          </p:cNvCxnSpPr>
          <p:nvPr/>
        </p:nvCxnSpPr>
        <p:spPr>
          <a:xfrm>
            <a:off x="3599892" y="3275366"/>
            <a:ext cx="11881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6309320"/>
            <a:ext cx="3960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중 하나의 예시그림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9438" y="4509120"/>
            <a:ext cx="828092" cy="739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0"/>
          </p:cNvCxnSpPr>
          <p:nvPr/>
        </p:nvCxnSpPr>
        <p:spPr>
          <a:xfrm flipV="1">
            <a:off x="2363484" y="3275366"/>
            <a:ext cx="0" cy="1233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797864" y="4878778"/>
            <a:ext cx="199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39752" y="5259939"/>
            <a:ext cx="0" cy="5453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771800" y="3275366"/>
            <a:ext cx="1224136" cy="12337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797864" y="5280806"/>
            <a:ext cx="387982" cy="3804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2339752" y="3653315"/>
            <a:ext cx="455780" cy="4237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563888" y="3653315"/>
            <a:ext cx="1224136" cy="12254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373978" y="3707414"/>
            <a:ext cx="828092" cy="7393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2339752" y="4077072"/>
            <a:ext cx="202672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3185846" y="4490442"/>
            <a:ext cx="1188133" cy="117080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788024" y="4490442"/>
            <a:ext cx="1" cy="117080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4784975" y="3140968"/>
            <a:ext cx="3050" cy="52203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3995936" y="3275366"/>
            <a:ext cx="367495" cy="4082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535339" y="5291590"/>
            <a:ext cx="828092" cy="73931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3964311" y="3275366"/>
            <a:ext cx="31625" cy="198457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347618" y="4878778"/>
            <a:ext cx="440407" cy="38116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73979" y="5723182"/>
            <a:ext cx="558061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363484" y="5702789"/>
            <a:ext cx="1137397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2426491" y="4077072"/>
            <a:ext cx="1137398" cy="11828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138174" y="5115309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940152" y="3880399"/>
            <a:ext cx="828092" cy="7393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930263" y="4009727"/>
            <a:ext cx="1368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20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퀸의 위치</a:t>
            </a:r>
            <a:endParaRPr lang="en-US" altLang="ko-KR" sz="2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75743" y="4860449"/>
            <a:ext cx="1368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퀸의 가능한 이동경로</a:t>
            </a:r>
            <a:endParaRPr lang="en-US" altLang="ko-KR" sz="1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77742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362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4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96476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92696"/>
            <a:ext cx="7769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 4 queens problem</a:t>
            </a:r>
            <a:endParaRPr lang="en-US" altLang="ko-KR" sz="36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1484784"/>
            <a:ext cx="806628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ko-KR" altLang="en-US" sz="26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 방법</a:t>
            </a:r>
            <a:endParaRPr lang="en-US" altLang="ko-KR" sz="26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0293"/>
              </p:ext>
            </p:extLst>
          </p:nvPr>
        </p:nvGraphicFramePr>
        <p:xfrm>
          <a:off x="611560" y="2132856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212356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4932041" y="2195572"/>
            <a:ext cx="432048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91881" y="2771636"/>
            <a:ext cx="504057" cy="369332"/>
            <a:chOff x="4355975" y="2492896"/>
            <a:chExt cx="504057" cy="369332"/>
          </a:xfrm>
        </p:grpSpPr>
        <p:sp>
          <p:nvSpPr>
            <p:cNvPr id="10" name="타원 9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11760" y="3554432"/>
            <a:ext cx="504057" cy="369332"/>
            <a:chOff x="4355975" y="2492896"/>
            <a:chExt cx="504057" cy="369332"/>
          </a:xfrm>
        </p:grpSpPr>
        <p:sp>
          <p:nvSpPr>
            <p:cNvPr id="25" name="타원 24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31841" y="3554432"/>
            <a:ext cx="504057" cy="369332"/>
            <a:chOff x="4508375" y="2645296"/>
            <a:chExt cx="504057" cy="369332"/>
          </a:xfrm>
        </p:grpSpPr>
        <p:sp>
          <p:nvSpPr>
            <p:cNvPr id="28" name="타원 27"/>
            <p:cNvSpPr/>
            <p:nvPr/>
          </p:nvSpPr>
          <p:spPr>
            <a:xfrm>
              <a:off x="4508375" y="26452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8376" y="26452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51920" y="3554432"/>
            <a:ext cx="504057" cy="369332"/>
            <a:chOff x="4355975" y="2492896"/>
            <a:chExt cx="504057" cy="369332"/>
          </a:xfrm>
        </p:grpSpPr>
        <p:sp>
          <p:nvSpPr>
            <p:cNvPr id="31" name="타원 30"/>
            <p:cNvSpPr/>
            <p:nvPr/>
          </p:nvSpPr>
          <p:spPr>
            <a:xfrm>
              <a:off x="4355975" y="2492896"/>
              <a:ext cx="432048" cy="3693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55976" y="249289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2,3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9" name="직선 연결선 98"/>
          <p:cNvCxnSpPr>
            <a:stCxn id="4" idx="2"/>
            <a:endCxn id="10" idx="7"/>
          </p:cNvCxnSpPr>
          <p:nvPr/>
        </p:nvCxnSpPr>
        <p:spPr>
          <a:xfrm flipH="1">
            <a:off x="3860657" y="2380238"/>
            <a:ext cx="1071384" cy="4454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25" idx="0"/>
          </p:cNvCxnSpPr>
          <p:nvPr/>
        </p:nvCxnSpPr>
        <p:spPr>
          <a:xfrm flipH="1">
            <a:off x="2627784" y="3038872"/>
            <a:ext cx="868295" cy="515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10" idx="4"/>
            <a:endCxn id="29" idx="0"/>
          </p:cNvCxnSpPr>
          <p:nvPr/>
        </p:nvCxnSpPr>
        <p:spPr>
          <a:xfrm flipH="1">
            <a:off x="3383870" y="3140968"/>
            <a:ext cx="324035" cy="4134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endCxn id="31" idx="0"/>
          </p:cNvCxnSpPr>
          <p:nvPr/>
        </p:nvCxnSpPr>
        <p:spPr>
          <a:xfrm>
            <a:off x="3860305" y="3110190"/>
            <a:ext cx="207639" cy="44424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156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60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31640" y="24836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lang="ko-KR" altLang="en-US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1039</Words>
  <Application>Microsoft Office PowerPoint</Application>
  <PresentationFormat>화면 슬라이드 쇼(4:3)</PresentationFormat>
  <Paragraphs>755</Paragraphs>
  <Slides>45</Slides>
  <Notes>1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Arial</vt:lpstr>
      <vt:lpstr>맑은 고딕</vt:lpstr>
      <vt:lpstr>나눔고딕</vt:lpstr>
      <vt:lpstr>나눔손글씨 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13</cp:revision>
  <dcterms:created xsi:type="dcterms:W3CDTF">2011-09-01T09:12:42Z</dcterms:created>
  <dcterms:modified xsi:type="dcterms:W3CDTF">2020-07-28T03:41:30Z</dcterms:modified>
</cp:coreProperties>
</file>