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310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61" r:id="rId14"/>
    <p:sldId id="270" r:id="rId15"/>
    <p:sldId id="263" r:id="rId16"/>
    <p:sldId id="265" r:id="rId17"/>
    <p:sldId id="271" r:id="rId18"/>
    <p:sldId id="264" r:id="rId19"/>
    <p:sldId id="267" r:id="rId20"/>
    <p:sldId id="268" r:id="rId21"/>
    <p:sldId id="269" r:id="rId22"/>
  </p:sldIdLst>
  <p:sldSz cx="9144000" cy="6858000" type="screen4x3"/>
  <p:notesSz cx="6858000" cy="9144000"/>
  <p:embeddedFontLst>
    <p:embeddedFont>
      <p:font typeface="나눔고딕" panose="020B0600000101010101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손글씨 펜" panose="020B0600000101010101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>
        <p:scale>
          <a:sx n="69" d="100"/>
          <a:sy n="69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70.png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image" Target="../media/image68.png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7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09817088"/>
        <c:axId val="53178880"/>
      </c:barChart>
      <c:catAx>
        <c:axId val="209817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53178880"/>
        <c:crosses val="autoZero"/>
        <c:auto val="1"/>
        <c:lblAlgn val="ctr"/>
        <c:lblOffset val="0"/>
        <c:noMultiLvlLbl val="0"/>
      </c:catAx>
      <c:valAx>
        <c:axId val="53178880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09817088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332A4-641D-4855-8FB4-D945EE04675E}" type="pres">
      <dgm:prSet presAssocID="{AEC9B471-EB0D-40F2-A7DE-4640A10BCA9A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F5618-5B76-4FB5-8094-1BC8DB4FD21F}" type="pres">
      <dgm:prSet presAssocID="{AFCC03D9-A719-4C34-83A8-BE8C643296CD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5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정점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E(5,2)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https://t1.daumcdn.net/cfile/tistory/99CA3A4D5B80EC54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1" y="2636912"/>
            <a:ext cx="703897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정점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E(6,4)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 descr="https://t1.daumcdn.net/cfile/tistory/9945154D5B80EC55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35" y="2708920"/>
            <a:ext cx="64484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정점이 연결되어있는지 확인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연결되어 있으므로 종료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 descr="https://t1.daumcdn.net/cfile/tistory/9945154D5B80EC55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35" y="2708920"/>
            <a:ext cx="64484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Solin`s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작동과정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</a:t>
            </a: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Solin`s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정점들이 모두 연결된 최소 신장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트리를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만드는 알고리즘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복잡도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 행렬을 이용하는 경우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O(V^2)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이용하는 경우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O(E </a:t>
            </a:r>
            <a:r>
              <a:rPr lang="en-US" altLang="ko-KR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logV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린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작동과정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 하나를 선택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정점으로부터 다른 정점으로 연결되는 간선들 중 최소 간선을 선택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정점에 같은 방식으로 진행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이미 선택된 간선이 또 선택되는 경우 그냥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스킵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정점들이 연결된 상태이거나 더 이상 선택할 간선이 없을 때까지 반복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4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 descr="https://t1.daumcdn.net/cfile/tistory/9934354D5B80EC5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18" y="2564904"/>
            <a:ext cx="668655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4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상태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정점부터 시작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E(1,2)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https://t1.daumcdn.net/cfile/tistory/9946D64D5B80EC54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35" y="2766020"/>
            <a:ext cx="63341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정점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E(2,3)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https://t1.daumcdn.net/cfile/tistory/9920104D5B80EC54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95" y="2708920"/>
            <a:ext cx="63246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정점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E(2,3)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선택했으나 이미 선택된 간선이므로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스킵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https://t1.daumcdn.net/cfile/tistory/9920104D5B80EC54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95" y="2708920"/>
            <a:ext cx="63246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솔린</a:t>
            </a: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정점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E(4,2) 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https://t1.daumcdn.net/cfile/tistory/9996934D5B80EC54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77446"/>
            <a:ext cx="64103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222</Words>
  <Application>Microsoft Office PowerPoint</Application>
  <PresentationFormat>화면 슬라이드 쇼(4:3)</PresentationFormat>
  <Paragraphs>62</Paragraphs>
  <Slides>21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Arial</vt:lpstr>
      <vt:lpstr>나눔고딕</vt:lpstr>
      <vt:lpstr>맑은 고딕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28</cp:revision>
  <dcterms:created xsi:type="dcterms:W3CDTF">2011-09-01T09:12:42Z</dcterms:created>
  <dcterms:modified xsi:type="dcterms:W3CDTF">2020-07-31T01:49:10Z</dcterms:modified>
</cp:coreProperties>
</file>